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256" r:id="rId2"/>
    <p:sldId id="273" r:id="rId3"/>
    <p:sldId id="275" r:id="rId4"/>
    <p:sldId id="258" r:id="rId5"/>
    <p:sldId id="282" r:id="rId6"/>
    <p:sldId id="281" r:id="rId7"/>
    <p:sldId id="270" r:id="rId8"/>
    <p:sldId id="269" r:id="rId9"/>
    <p:sldId id="276" r:id="rId10"/>
    <p:sldId id="272" r:id="rId11"/>
    <p:sldId id="283" r:id="rId12"/>
    <p:sldId id="284" r:id="rId13"/>
    <p:sldId id="265" r:id="rId14"/>
    <p:sldId id="277" r:id="rId15"/>
    <p:sldId id="261" r:id="rId16"/>
    <p:sldId id="278" r:id="rId17"/>
    <p:sldId id="262" r:id="rId18"/>
    <p:sldId id="280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ham Duc Tien _dotNet" initials="PDT_" lastIdx="1" clrIdx="0">
    <p:extLst>
      <p:ext uri="{19B8F6BF-5375-455C-9EA6-DF929625EA0E}">
        <p15:presenceInfo xmlns:p15="http://schemas.microsoft.com/office/powerpoint/2012/main" userId="e899e0e7a3e45d1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81" autoAdjust="0"/>
    <p:restoredTop sz="75995" autoAdjust="0"/>
  </p:normalViewPr>
  <p:slideViewPr>
    <p:cSldViewPr snapToGrid="0">
      <p:cViewPr varScale="1">
        <p:scale>
          <a:sx n="66" d="100"/>
          <a:sy n="66" d="100"/>
        </p:scale>
        <p:origin x="1344" y="43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575574-24D1-4F65-A1BB-15BEF7AE343A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94649D-A03A-4EFE-94C7-739E557A28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80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Chào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4649D-A03A-4EFE-94C7-739E557A28E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9746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4649D-A03A-4EFE-94C7-739E557A28E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384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Ko</a:t>
            </a:r>
            <a:r>
              <a:rPr lang="en-US" smtClean="0"/>
              <a:t> </a:t>
            </a:r>
            <a:r>
              <a:rPr lang="en-US" err="1" smtClean="0"/>
              <a:t>lưu</a:t>
            </a:r>
            <a:r>
              <a:rPr lang="en-US" baseline="0" smtClean="0"/>
              <a:t> </a:t>
            </a:r>
            <a:r>
              <a:rPr lang="en-US" baseline="0" err="1" smtClean="0"/>
              <a:t>thông</a:t>
            </a:r>
            <a:r>
              <a:rPr lang="en-US" baseline="0" smtClean="0"/>
              <a:t> tin </a:t>
            </a:r>
            <a:r>
              <a:rPr lang="en-US" baseline="0" err="1" smtClean="0"/>
              <a:t>người</a:t>
            </a:r>
            <a:r>
              <a:rPr lang="en-US" baseline="0" smtClean="0"/>
              <a:t> </a:t>
            </a:r>
            <a:r>
              <a:rPr lang="en-US" baseline="0" err="1" smtClean="0"/>
              <a:t>dùng</a:t>
            </a:r>
            <a:r>
              <a:rPr lang="en-US" baseline="0" smtClean="0"/>
              <a:t> =.. </a:t>
            </a:r>
            <a:r>
              <a:rPr lang="en-US" baseline="0" err="1" smtClean="0"/>
              <a:t>Ko</a:t>
            </a:r>
            <a:r>
              <a:rPr lang="en-US" baseline="0" smtClean="0"/>
              <a:t> </a:t>
            </a:r>
            <a:r>
              <a:rPr lang="en-US" baseline="0" err="1" smtClean="0"/>
              <a:t>cần</a:t>
            </a:r>
            <a:r>
              <a:rPr lang="en-US" baseline="0" smtClean="0"/>
              <a:t> </a:t>
            </a:r>
            <a:r>
              <a:rPr lang="en-US" baseline="0" err="1" smtClean="0"/>
              <a:t>thiết</a:t>
            </a:r>
            <a:r>
              <a:rPr lang="en-US" baseline="0" smtClean="0"/>
              <a:t>  </a:t>
            </a:r>
            <a:r>
              <a:rPr lang="en-US" baseline="0" err="1" smtClean="0"/>
              <a:t>phải</a:t>
            </a:r>
            <a:r>
              <a:rPr lang="en-US" baseline="0" smtClean="0"/>
              <a:t> </a:t>
            </a:r>
            <a:r>
              <a:rPr lang="en-US" baseline="0" err="1" smtClean="0"/>
              <a:t>có</a:t>
            </a:r>
            <a:r>
              <a:rPr lang="en-US" baseline="0" smtClean="0"/>
              <a:t> </a:t>
            </a:r>
            <a:r>
              <a:rPr lang="en-US" baseline="0" err="1" smtClean="0"/>
              <a:t>csdl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4649D-A03A-4EFE-94C7-739E557A28E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998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1" name="Google Shape;33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8320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7" name="Google Shape;1147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4649D-A03A-4EFE-94C7-739E557A28E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7129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4649D-A03A-4EFE-94C7-739E557A28E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6344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9" name="Google Shape;1229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" name="Google Shape;25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1" name="Google Shape;33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Trong</a:t>
            </a:r>
            <a:r>
              <a:rPr lang="en-US" baseline="0" smtClean="0"/>
              <a:t> </a:t>
            </a:r>
            <a:r>
              <a:rPr lang="en-US" baseline="0" err="1" smtClean="0"/>
              <a:t>vài</a:t>
            </a:r>
            <a:r>
              <a:rPr lang="en-US" baseline="0" smtClean="0"/>
              <a:t> </a:t>
            </a:r>
            <a:r>
              <a:rPr lang="en-US" baseline="0" err="1" smtClean="0"/>
              <a:t>năm</a:t>
            </a:r>
            <a:r>
              <a:rPr lang="en-US" baseline="0" smtClean="0"/>
              <a:t> qua ,</a:t>
            </a:r>
            <a:r>
              <a:rPr lang="en-US" err="1" smtClean="0"/>
              <a:t>Dịch</a:t>
            </a:r>
            <a:r>
              <a:rPr lang="en-US" baseline="0" smtClean="0"/>
              <a:t> </a:t>
            </a:r>
            <a:r>
              <a:rPr lang="en-US" baseline="0" err="1" smtClean="0"/>
              <a:t>covid</a:t>
            </a:r>
            <a:r>
              <a:rPr lang="en-US" baseline="0" smtClean="0"/>
              <a:t> 19 </a:t>
            </a:r>
            <a:r>
              <a:rPr lang="en-US" baseline="0" err="1" smtClean="0"/>
              <a:t>diễn</a:t>
            </a:r>
            <a:r>
              <a:rPr lang="en-US" baseline="0" smtClean="0"/>
              <a:t> </a:t>
            </a:r>
            <a:r>
              <a:rPr lang="en-US" baseline="0" err="1" smtClean="0"/>
              <a:t>biến</a:t>
            </a:r>
            <a:r>
              <a:rPr lang="en-US" baseline="0" smtClean="0"/>
              <a:t> </a:t>
            </a:r>
            <a:r>
              <a:rPr lang="en-US" baseline="0" err="1" smtClean="0"/>
              <a:t>phức</a:t>
            </a:r>
            <a:r>
              <a:rPr lang="en-US" baseline="0" smtClean="0"/>
              <a:t> </a:t>
            </a:r>
            <a:r>
              <a:rPr lang="en-US" baseline="0" err="1" smtClean="0"/>
              <a:t>tạp</a:t>
            </a:r>
            <a:r>
              <a:rPr lang="en-US" baseline="0" smtClean="0"/>
              <a:t>, </a:t>
            </a:r>
            <a:r>
              <a:rPr lang="en-US" baseline="0" err="1" smtClean="0"/>
              <a:t>chúng</a:t>
            </a:r>
            <a:r>
              <a:rPr lang="en-US" baseline="0" smtClean="0"/>
              <a:t> ta </a:t>
            </a:r>
            <a:r>
              <a:rPr lang="en-US" baseline="0" err="1" smtClean="0"/>
              <a:t>đã</a:t>
            </a:r>
            <a:r>
              <a:rPr lang="en-US" baseline="0" smtClean="0"/>
              <a:t> </a:t>
            </a:r>
            <a:r>
              <a:rPr lang="en-US" baseline="0" err="1" smtClean="0"/>
              <a:t>nhiều</a:t>
            </a:r>
            <a:r>
              <a:rPr lang="en-US" baseline="0" smtClean="0"/>
              <a:t> </a:t>
            </a:r>
            <a:r>
              <a:rPr lang="en-US" baseline="0" err="1" smtClean="0"/>
              <a:t>lần</a:t>
            </a:r>
            <a:r>
              <a:rPr lang="en-US" baseline="0" smtClean="0"/>
              <a:t> </a:t>
            </a:r>
            <a:r>
              <a:rPr lang="en-US" baseline="0" err="1" smtClean="0"/>
              <a:t>trải</a:t>
            </a:r>
            <a:r>
              <a:rPr lang="en-US" baseline="0" smtClean="0"/>
              <a:t> qua </a:t>
            </a:r>
            <a:r>
              <a:rPr lang="en-US" baseline="0" err="1" smtClean="0"/>
              <a:t>dãn</a:t>
            </a:r>
            <a:r>
              <a:rPr lang="en-US" baseline="0" smtClean="0"/>
              <a:t> </a:t>
            </a:r>
            <a:r>
              <a:rPr lang="en-US" baseline="0" err="1" smtClean="0"/>
              <a:t>cách</a:t>
            </a:r>
            <a:r>
              <a:rPr lang="en-US" baseline="0" smtClean="0"/>
              <a:t> </a:t>
            </a:r>
            <a:r>
              <a:rPr lang="en-US" baseline="0" err="1" smtClean="0"/>
              <a:t>xã</a:t>
            </a:r>
            <a:r>
              <a:rPr lang="en-US" baseline="0" smtClean="0"/>
              <a:t> </a:t>
            </a:r>
            <a:r>
              <a:rPr lang="en-US" baseline="0" err="1" smtClean="0"/>
              <a:t>hội</a:t>
            </a:r>
            <a:r>
              <a:rPr lang="en-US" baseline="0" smtClean="0"/>
              <a:t>,  </a:t>
            </a:r>
            <a:r>
              <a:rPr lang="en-US" baseline="0" err="1" smtClean="0"/>
              <a:t>ko</a:t>
            </a:r>
            <a:r>
              <a:rPr lang="en-US" baseline="0" smtClean="0"/>
              <a:t> </a:t>
            </a:r>
            <a:r>
              <a:rPr lang="en-US" baseline="0" err="1" smtClean="0"/>
              <a:t>thể</a:t>
            </a:r>
            <a:r>
              <a:rPr lang="en-US" baseline="0" smtClean="0"/>
              <a:t> </a:t>
            </a:r>
            <a:r>
              <a:rPr lang="en-US" baseline="0" err="1" smtClean="0"/>
              <a:t>gặp</a:t>
            </a:r>
            <a:r>
              <a:rPr lang="en-US" baseline="0" smtClean="0"/>
              <a:t> </a:t>
            </a:r>
            <a:r>
              <a:rPr lang="en-US" baseline="0" err="1" smtClean="0"/>
              <a:t>trực</a:t>
            </a:r>
            <a:r>
              <a:rPr lang="en-US" baseline="0" smtClean="0"/>
              <a:t> </a:t>
            </a:r>
            <a:r>
              <a:rPr lang="en-US" baseline="0" err="1" smtClean="0"/>
              <a:t>tiếp</a:t>
            </a:r>
            <a:r>
              <a:rPr lang="en-US" baseline="0" smtClean="0"/>
              <a:t>, </a:t>
            </a:r>
            <a:r>
              <a:rPr lang="en-US" baseline="0" err="1" smtClean="0"/>
              <a:t>vì</a:t>
            </a:r>
            <a:r>
              <a:rPr lang="en-US" baseline="0" smtClean="0"/>
              <a:t> </a:t>
            </a:r>
            <a:r>
              <a:rPr lang="en-US" baseline="0" err="1" smtClean="0"/>
              <a:t>vậy</a:t>
            </a:r>
            <a:r>
              <a:rPr lang="en-US" baseline="0" smtClean="0"/>
              <a:t> </a:t>
            </a:r>
            <a:r>
              <a:rPr lang="en-US" baseline="0" err="1" smtClean="0"/>
              <a:t>chúng</a:t>
            </a:r>
            <a:r>
              <a:rPr lang="en-US" baseline="0" smtClean="0"/>
              <a:t>  ta </a:t>
            </a:r>
            <a:r>
              <a:rPr lang="en-US" baseline="0" err="1" smtClean="0"/>
              <a:t>sẽ</a:t>
            </a:r>
            <a:r>
              <a:rPr lang="en-US" baseline="0" smtClean="0"/>
              <a:t> </a:t>
            </a:r>
            <a:r>
              <a:rPr lang="en-US" baseline="0" err="1" smtClean="0"/>
              <a:t>khó</a:t>
            </a:r>
            <a:r>
              <a:rPr lang="en-US" baseline="0" smtClean="0"/>
              <a:t> </a:t>
            </a:r>
            <a:r>
              <a:rPr lang="en-US" baseline="0" err="1" smtClean="0"/>
              <a:t>khăn</a:t>
            </a:r>
            <a:r>
              <a:rPr lang="en-US" baseline="0" smtClean="0"/>
              <a:t> </a:t>
            </a:r>
            <a:r>
              <a:rPr lang="en-US" baseline="0" err="1" smtClean="0"/>
              <a:t>trong</a:t>
            </a:r>
            <a:r>
              <a:rPr lang="en-US" baseline="0" smtClean="0"/>
              <a:t> </a:t>
            </a:r>
            <a:r>
              <a:rPr lang="en-US" baseline="0" err="1" smtClean="0"/>
              <a:t>việc</a:t>
            </a:r>
            <a:r>
              <a:rPr lang="en-US" baseline="0" smtClean="0"/>
              <a:t> </a:t>
            </a:r>
            <a:r>
              <a:rPr lang="en-US" baseline="0" err="1" smtClean="0"/>
              <a:t>xin</a:t>
            </a:r>
            <a:r>
              <a:rPr lang="en-US" baseline="0" smtClean="0"/>
              <a:t> </a:t>
            </a:r>
            <a:r>
              <a:rPr lang="en-US" baseline="0" err="1" smtClean="0"/>
              <a:t>chữ</a:t>
            </a:r>
            <a:r>
              <a:rPr lang="en-US" baseline="0" smtClean="0"/>
              <a:t> </a:t>
            </a:r>
            <a:r>
              <a:rPr lang="en-US" baseline="0" err="1" smtClean="0"/>
              <a:t>ký</a:t>
            </a:r>
            <a:r>
              <a:rPr lang="en-US" baseline="0" smtClean="0"/>
              <a:t> </a:t>
            </a:r>
            <a:r>
              <a:rPr lang="en-US" baseline="0" err="1" smtClean="0"/>
              <a:t>trực</a:t>
            </a:r>
            <a:r>
              <a:rPr lang="en-US" baseline="0" smtClean="0"/>
              <a:t> </a:t>
            </a:r>
            <a:r>
              <a:rPr lang="en-US" baseline="0" err="1" smtClean="0"/>
              <a:t>tiếp</a:t>
            </a:r>
            <a:r>
              <a:rPr lang="en-US" baseline="0" smtClean="0"/>
              <a:t> </a:t>
            </a:r>
          </a:p>
          <a:p>
            <a:r>
              <a:rPr lang="en-US" baseline="0" err="1" smtClean="0"/>
              <a:t>Hơn</a:t>
            </a:r>
            <a:r>
              <a:rPr lang="en-US" baseline="0" smtClean="0"/>
              <a:t> </a:t>
            </a:r>
            <a:r>
              <a:rPr lang="en-US" baseline="0" err="1" smtClean="0"/>
              <a:t>nữa</a:t>
            </a:r>
            <a:r>
              <a:rPr lang="en-US" baseline="0" smtClean="0"/>
              <a:t>  </a:t>
            </a:r>
            <a:r>
              <a:rPr lang="en-US" baseline="0" err="1" smtClean="0"/>
              <a:t>nhà</a:t>
            </a:r>
            <a:r>
              <a:rPr lang="en-US" baseline="0" smtClean="0"/>
              <a:t>  </a:t>
            </a:r>
            <a:r>
              <a:rPr lang="en-US" baseline="0" err="1" smtClean="0"/>
              <a:t>nước</a:t>
            </a:r>
            <a:r>
              <a:rPr lang="en-US" baseline="0" smtClean="0"/>
              <a:t> </a:t>
            </a:r>
            <a:r>
              <a:rPr lang="en-US" baseline="0" err="1" smtClean="0"/>
              <a:t>đang</a:t>
            </a:r>
            <a:r>
              <a:rPr lang="en-US" baseline="0" smtClean="0"/>
              <a:t> </a:t>
            </a:r>
            <a:r>
              <a:rPr lang="en-US" baseline="0" err="1" smtClean="0"/>
              <a:t>số</a:t>
            </a:r>
            <a:r>
              <a:rPr lang="en-US" baseline="0" smtClean="0"/>
              <a:t> </a:t>
            </a:r>
            <a:r>
              <a:rPr lang="en-US" baseline="0" err="1" smtClean="0"/>
              <a:t>hóa</a:t>
            </a:r>
            <a:r>
              <a:rPr lang="en-US" baseline="0" smtClean="0"/>
              <a:t> </a:t>
            </a:r>
            <a:r>
              <a:rPr lang="en-US" baseline="0" err="1" smtClean="0"/>
              <a:t>dần</a:t>
            </a:r>
            <a:r>
              <a:rPr lang="en-US" baseline="0" smtClean="0"/>
              <a:t> </a:t>
            </a:r>
            <a:r>
              <a:rPr lang="en-US" baseline="0" err="1" smtClean="0"/>
              <a:t>các</a:t>
            </a:r>
            <a:r>
              <a:rPr lang="en-US" baseline="0" smtClean="0"/>
              <a:t> </a:t>
            </a:r>
            <a:r>
              <a:rPr lang="en-US" baseline="0" err="1" smtClean="0"/>
              <a:t>tài</a:t>
            </a:r>
            <a:r>
              <a:rPr lang="en-US" baseline="0" smtClean="0"/>
              <a:t> </a:t>
            </a:r>
            <a:r>
              <a:rPr lang="en-US" baseline="0" err="1" smtClean="0"/>
              <a:t>liệu</a:t>
            </a:r>
            <a:r>
              <a:rPr lang="en-US" baseline="0" smtClean="0"/>
              <a:t> </a:t>
            </a:r>
            <a:r>
              <a:rPr lang="en-US" baseline="0" err="1" smtClean="0"/>
              <a:t>và</a:t>
            </a:r>
            <a:r>
              <a:rPr lang="en-US" baseline="0" smtClean="0"/>
              <a:t> </a:t>
            </a:r>
            <a:r>
              <a:rPr lang="en-US" baseline="0" err="1" smtClean="0"/>
              <a:t>quy</a:t>
            </a:r>
            <a:r>
              <a:rPr lang="en-US" baseline="0" smtClean="0"/>
              <a:t> </a:t>
            </a:r>
            <a:r>
              <a:rPr lang="en-US" baseline="0" err="1" smtClean="0"/>
              <a:t>trình</a:t>
            </a:r>
            <a:r>
              <a:rPr lang="en-US" baseline="0" smtClean="0"/>
              <a:t> =&gt; ta </a:t>
            </a:r>
            <a:r>
              <a:rPr lang="en-US" baseline="0" err="1" smtClean="0"/>
              <a:t>ko</a:t>
            </a:r>
            <a:r>
              <a:rPr lang="en-US" baseline="0" smtClean="0"/>
              <a:t> </a:t>
            </a:r>
            <a:r>
              <a:rPr lang="en-US" baseline="0" err="1" smtClean="0"/>
              <a:t>thể</a:t>
            </a:r>
            <a:r>
              <a:rPr lang="en-US" baseline="0" smtClean="0"/>
              <a:t> </a:t>
            </a:r>
            <a:r>
              <a:rPr lang="en-US" baseline="0" err="1" smtClean="0"/>
              <a:t>ký</a:t>
            </a:r>
            <a:r>
              <a:rPr lang="en-US" baseline="0" smtClean="0"/>
              <a:t> </a:t>
            </a:r>
            <a:r>
              <a:rPr lang="en-US" baseline="0" err="1" smtClean="0"/>
              <a:t>tay</a:t>
            </a:r>
            <a:r>
              <a:rPr lang="en-US" baseline="0" smtClean="0"/>
              <a:t> </a:t>
            </a:r>
            <a:r>
              <a:rPr lang="en-US" baseline="0" err="1" smtClean="0"/>
              <a:t>lên</a:t>
            </a:r>
            <a:r>
              <a:rPr lang="en-US" baseline="0" smtClean="0"/>
              <a:t> file </a:t>
            </a:r>
            <a:r>
              <a:rPr lang="en-US" baseline="0" err="1" smtClean="0"/>
              <a:t>mềm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4649D-A03A-4EFE-94C7-739E557A28E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2440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Vì</a:t>
            </a:r>
            <a:r>
              <a:rPr lang="en-US" baseline="0" smtClean="0"/>
              <a:t> </a:t>
            </a:r>
            <a:r>
              <a:rPr lang="en-US" baseline="0" err="1" smtClean="0"/>
              <a:t>vậy</a:t>
            </a:r>
            <a:r>
              <a:rPr lang="en-US" baseline="0" smtClean="0"/>
              <a:t> </a:t>
            </a:r>
            <a:r>
              <a:rPr lang="en-US" baseline="0" err="1" smtClean="0"/>
              <a:t>có</a:t>
            </a:r>
            <a:r>
              <a:rPr lang="en-US" baseline="0" smtClean="0"/>
              <a:t> </a:t>
            </a:r>
            <a:r>
              <a:rPr lang="en-US" baseline="0" err="1" smtClean="0"/>
              <a:t>giải</a:t>
            </a:r>
            <a:r>
              <a:rPr lang="en-US" baseline="0" smtClean="0"/>
              <a:t> </a:t>
            </a:r>
            <a:r>
              <a:rPr lang="en-US" baseline="0" err="1" smtClean="0"/>
              <a:t>pháp</a:t>
            </a:r>
            <a:r>
              <a:rPr lang="en-US" baseline="0" smtClean="0"/>
              <a:t> </a:t>
            </a:r>
            <a:r>
              <a:rPr lang="en-US" baseline="0" err="1" smtClean="0"/>
              <a:t>để</a:t>
            </a:r>
            <a:r>
              <a:rPr lang="en-US" baseline="0" smtClean="0"/>
              <a:t> </a:t>
            </a:r>
            <a:r>
              <a:rPr lang="en-US" baseline="0" err="1" smtClean="0"/>
              <a:t>giải</a:t>
            </a:r>
            <a:r>
              <a:rPr lang="en-US" baseline="0" smtClean="0"/>
              <a:t> </a:t>
            </a:r>
            <a:r>
              <a:rPr lang="en-US" baseline="0" err="1" smtClean="0"/>
              <a:t>quyết</a:t>
            </a:r>
            <a:r>
              <a:rPr lang="en-US" baseline="0" smtClean="0"/>
              <a:t> </a:t>
            </a:r>
            <a:r>
              <a:rPr lang="en-US" baseline="0" err="1" smtClean="0"/>
              <a:t>vấn</a:t>
            </a:r>
            <a:r>
              <a:rPr lang="en-US" baseline="0" smtClean="0"/>
              <a:t> </a:t>
            </a:r>
            <a:r>
              <a:rPr lang="en-US" baseline="0" err="1" smtClean="0"/>
              <a:t>đề</a:t>
            </a:r>
            <a:r>
              <a:rPr lang="en-US" baseline="0" smtClean="0"/>
              <a:t> </a:t>
            </a:r>
            <a:r>
              <a:rPr lang="en-US" baseline="0" err="1" smtClean="0"/>
              <a:t>trên</a:t>
            </a:r>
            <a:r>
              <a:rPr lang="en-US" baseline="0" smtClean="0"/>
              <a:t> </a:t>
            </a:r>
            <a:r>
              <a:rPr lang="en-US" baseline="0" err="1" smtClean="0"/>
              <a:t>là</a:t>
            </a:r>
            <a:r>
              <a:rPr lang="en-US" baseline="0" smtClean="0"/>
              <a:t> </a:t>
            </a:r>
            <a:r>
              <a:rPr lang="en-US" baseline="0" err="1" smtClean="0"/>
              <a:t>sử</a:t>
            </a:r>
            <a:r>
              <a:rPr lang="en-US" baseline="0" smtClean="0"/>
              <a:t> </a:t>
            </a:r>
            <a:r>
              <a:rPr lang="en-US" baseline="0" err="1" smtClean="0"/>
              <a:t>dụng</a:t>
            </a:r>
            <a:r>
              <a:rPr lang="en-US" baseline="0" smtClean="0"/>
              <a:t> CKS</a:t>
            </a:r>
          </a:p>
          <a:p>
            <a:r>
              <a:rPr lang="en-US" baseline="0" err="1" smtClean="0"/>
              <a:t>Vậy</a:t>
            </a:r>
            <a:r>
              <a:rPr lang="en-US" baseline="0" smtClean="0"/>
              <a:t> CKS </a:t>
            </a:r>
            <a:r>
              <a:rPr lang="en-US" baseline="0" err="1" smtClean="0"/>
              <a:t>là</a:t>
            </a:r>
            <a:r>
              <a:rPr lang="en-US" baseline="0" smtClean="0"/>
              <a:t> </a:t>
            </a:r>
            <a:r>
              <a:rPr lang="en-US" baseline="0" err="1" smtClean="0"/>
              <a:t>gì</a:t>
            </a:r>
            <a:r>
              <a:rPr lang="en-US" baseline="0" smtClean="0"/>
              <a:t>?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4649D-A03A-4EFE-94C7-739E557A28E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359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4649D-A03A-4EFE-94C7-739E557A28E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8193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 smtClean="0"/>
              <a:t>Giả</a:t>
            </a:r>
            <a:r>
              <a:rPr lang="en-US" baseline="0" smtClean="0"/>
              <a:t> </a:t>
            </a:r>
            <a:r>
              <a:rPr lang="en-US" baseline="0" err="1" smtClean="0"/>
              <a:t>mạo</a:t>
            </a:r>
            <a:r>
              <a:rPr lang="en-US" baseline="0" smtClean="0"/>
              <a:t> CKS- </a:t>
            </a:r>
            <a:r>
              <a:rPr lang="en-US" baseline="0" err="1" smtClean="0"/>
              <a:t>trừ</a:t>
            </a:r>
            <a:r>
              <a:rPr lang="en-US" baseline="0" smtClean="0"/>
              <a:t> </a:t>
            </a:r>
            <a:r>
              <a:rPr lang="en-US" baseline="0" err="1" smtClean="0"/>
              <a:t>khi</a:t>
            </a:r>
            <a:r>
              <a:rPr lang="en-US" baseline="0" smtClean="0"/>
              <a:t> </a:t>
            </a:r>
            <a:r>
              <a:rPr lang="en-US" baseline="0" err="1" smtClean="0"/>
              <a:t>bị</a:t>
            </a:r>
            <a:r>
              <a:rPr lang="en-US" baseline="0" smtClean="0"/>
              <a:t> </a:t>
            </a:r>
            <a:r>
              <a:rPr lang="en-US" baseline="0" err="1" smtClean="0"/>
              <a:t>lộ</a:t>
            </a:r>
            <a:r>
              <a:rPr lang="en-US" baseline="0" smtClean="0"/>
              <a:t>  </a:t>
            </a:r>
            <a:r>
              <a:rPr lang="en-US" baseline="0" err="1" smtClean="0"/>
              <a:t>khóa</a:t>
            </a:r>
            <a:r>
              <a:rPr lang="en-US" baseline="0" smtClean="0"/>
              <a:t> </a:t>
            </a:r>
            <a:r>
              <a:rPr lang="en-US" baseline="0" err="1" smtClean="0"/>
              <a:t>bí</a:t>
            </a:r>
            <a:r>
              <a:rPr lang="en-US" baseline="0" smtClean="0"/>
              <a:t> </a:t>
            </a:r>
            <a:r>
              <a:rPr lang="en-US" baseline="0" err="1" smtClean="0"/>
              <a:t>mật</a:t>
            </a:r>
            <a:r>
              <a:rPr lang="en-US" baseline="0" smtClean="0"/>
              <a:t> </a:t>
            </a:r>
          </a:p>
          <a:p>
            <a:r>
              <a:rPr lang="en-US" baseline="0" err="1" smtClean="0"/>
              <a:t>Đảm</a:t>
            </a:r>
            <a:r>
              <a:rPr lang="en-US" baseline="0" smtClean="0"/>
              <a:t> </a:t>
            </a:r>
            <a:r>
              <a:rPr lang="en-US" baseline="0" err="1" smtClean="0"/>
              <a:t>bảo</a:t>
            </a:r>
            <a:r>
              <a:rPr lang="en-US" baseline="0" smtClean="0"/>
              <a:t> </a:t>
            </a:r>
            <a:r>
              <a:rPr lang="en-US" baseline="0" err="1" smtClean="0"/>
              <a:t>tính</a:t>
            </a:r>
            <a:r>
              <a:rPr lang="en-US" baseline="0" smtClean="0"/>
              <a:t> </a:t>
            </a:r>
            <a:r>
              <a:rPr lang="en-US" baseline="0" err="1" smtClean="0"/>
              <a:t>toàn</a:t>
            </a:r>
            <a:r>
              <a:rPr lang="en-US" baseline="0" smtClean="0"/>
              <a:t> </a:t>
            </a:r>
            <a:r>
              <a:rPr lang="en-US" baseline="0" err="1" smtClean="0"/>
              <a:t>vẹn</a:t>
            </a:r>
            <a:r>
              <a:rPr lang="en-US" baseline="0" smtClean="0"/>
              <a:t>  CKS- </a:t>
            </a:r>
            <a:r>
              <a:rPr lang="vi-VN" smtClean="0"/>
              <a:t>Dễ dàng và nhanh chóng phát hiện được tài liệu đã bị sửa đổi</a:t>
            </a:r>
            <a:endParaRPr lang="en-US" smtClean="0"/>
          </a:p>
          <a:p>
            <a:r>
              <a:rPr lang="en-US" smtClean="0"/>
              <a:t>CKTT-</a:t>
            </a:r>
            <a:r>
              <a:rPr lang="en-US" err="1" smtClean="0"/>
              <a:t>khả</a:t>
            </a:r>
            <a:r>
              <a:rPr lang="en-US" smtClean="0"/>
              <a:t> </a:t>
            </a:r>
            <a:r>
              <a:rPr lang="en-US" err="1" smtClean="0"/>
              <a:t>năng</a:t>
            </a:r>
            <a:r>
              <a:rPr lang="en-US" smtClean="0"/>
              <a:t> </a:t>
            </a:r>
            <a:r>
              <a:rPr lang="en-US" err="1" smtClean="0"/>
              <a:t>phát</a:t>
            </a:r>
            <a:r>
              <a:rPr lang="en-US" smtClean="0"/>
              <a:t> </a:t>
            </a:r>
            <a:r>
              <a:rPr lang="en-US" err="1" smtClean="0"/>
              <a:t>hiện</a:t>
            </a:r>
            <a:r>
              <a:rPr lang="en-US" smtClean="0"/>
              <a:t> </a:t>
            </a:r>
            <a:r>
              <a:rPr lang="en-US" err="1" smtClean="0"/>
              <a:t>sửa</a:t>
            </a:r>
            <a:r>
              <a:rPr lang="en-US" smtClean="0"/>
              <a:t> </a:t>
            </a:r>
            <a:r>
              <a:rPr lang="en-US" err="1" smtClean="0"/>
              <a:t>đổi</a:t>
            </a:r>
            <a:r>
              <a:rPr lang="en-US" smtClean="0"/>
              <a:t> </a:t>
            </a:r>
            <a:r>
              <a:rPr lang="en-US" err="1" smtClean="0"/>
              <a:t>tài</a:t>
            </a:r>
            <a:r>
              <a:rPr lang="en-US" smtClean="0"/>
              <a:t> </a:t>
            </a:r>
            <a:r>
              <a:rPr lang="en-US" err="1" smtClean="0"/>
              <a:t>liệu</a:t>
            </a:r>
            <a:r>
              <a:rPr lang="en-US" smtClean="0"/>
              <a:t> </a:t>
            </a:r>
            <a:r>
              <a:rPr lang="en-US" err="1" smtClean="0"/>
              <a:t>phụ</a:t>
            </a:r>
            <a:r>
              <a:rPr lang="en-US" smtClean="0"/>
              <a:t> </a:t>
            </a:r>
            <a:r>
              <a:rPr lang="en-US" err="1" smtClean="0"/>
              <a:t>thuộc</a:t>
            </a:r>
            <a:r>
              <a:rPr lang="en-US" smtClean="0"/>
              <a:t> </a:t>
            </a:r>
            <a:r>
              <a:rPr lang="en-US" err="1" smtClean="0"/>
              <a:t>vào</a:t>
            </a:r>
            <a:r>
              <a:rPr lang="en-US" smtClean="0"/>
              <a:t> </a:t>
            </a:r>
            <a:r>
              <a:rPr lang="en-US" err="1" smtClean="0"/>
              <a:t>từng</a:t>
            </a:r>
            <a:r>
              <a:rPr lang="en-US" smtClean="0"/>
              <a:t> </a:t>
            </a:r>
            <a:r>
              <a:rPr lang="en-US" err="1" smtClean="0"/>
              <a:t>cá</a:t>
            </a:r>
            <a:r>
              <a:rPr lang="en-US" smtClean="0"/>
              <a:t> </a:t>
            </a:r>
            <a:r>
              <a:rPr lang="en-US" err="1" smtClean="0"/>
              <a:t>nhân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4649D-A03A-4EFE-94C7-739E557A28E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9847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App-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hạn chế: phải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cài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đặt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trên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từng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thiết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bị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yêu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cầu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về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phần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cứng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tài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nguyên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máy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tùy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HDH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mà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phải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xây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dựng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phần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mềm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khác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nhau</a:t>
            </a:r>
            <a:endParaRPr lang="en-US" sz="1200" b="0" i="0" kern="1200" baseline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Để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giải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quyết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hạn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chế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trên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thì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đã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xây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dựng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trên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nền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tảng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web</a:t>
            </a:r>
          </a:p>
          <a:p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Tuy nhiên xu hướng hiện tại của doanh nghiêp đang hướng tới là web với các đặc tính tập trung </a:t>
            </a:r>
          </a:p>
          <a:p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 –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Chỉ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cần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 server </a:t>
            </a:r>
          </a:p>
          <a:p>
            <a:r>
              <a:rPr lang="en-US" sz="1200" b="0" i="0" kern="120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Truy</a:t>
            </a:r>
            <a:r>
              <a:rPr 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cập</a:t>
            </a:r>
            <a:r>
              <a:rPr 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chỉ</a:t>
            </a:r>
            <a:r>
              <a:rPr 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cần</a:t>
            </a:r>
            <a:r>
              <a:rPr 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trình</a:t>
            </a:r>
            <a:r>
              <a:rPr 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duyệt</a:t>
            </a:r>
            <a:endParaRPr lang="en-US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vi-VN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Đa nền tảng chỉ cần 1 bản web thôi ko cần nhiều như app</a:t>
            </a:r>
            <a:endParaRPr lang="en-US" sz="1200" b="0" i="0" kern="120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Bảo</a:t>
            </a:r>
            <a:r>
              <a:rPr 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trì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đơn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giản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hơn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app</a:t>
            </a:r>
          </a:p>
          <a:p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==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 website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ký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số</a:t>
            </a:r>
            <a:endParaRPr lang="en-US" sz="1200" b="0" i="0" kern="1200" baseline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Bên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cạnh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đó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chúng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ta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làm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việc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trong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không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gian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mạng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internet ,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vì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vậy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khi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truyền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hay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nhận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tài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liệu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nên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sử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dụng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mã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hóa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tập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tin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để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đảm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bảo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tính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bí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mật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tránh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bị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hacker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chiếm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đoạt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để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sử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dụng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với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mục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đích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xấu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che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dấu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)</a:t>
            </a:r>
          </a:p>
          <a:p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( focus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định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dạng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PDF)</a:t>
            </a:r>
          </a:p>
          <a:p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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Giải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pháp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tongr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thể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: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Xây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dựng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website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ký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số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, </a:t>
            </a:r>
            <a:r>
              <a:rPr lang="en-US" sz="1200" b="0" i="0" kern="1200" baseline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mã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file PDF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94649D-A03A-4EFE-94C7-739E557A28E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1986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1" name="Google Shape;33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1"/>
          <p:cNvSpPr txBox="1">
            <a:spLocks noGrp="1"/>
          </p:cNvSpPr>
          <p:nvPr>
            <p:ph type="title"/>
          </p:nvPr>
        </p:nvSpPr>
        <p:spPr>
          <a:xfrm>
            <a:off x="609600" y="593367"/>
            <a:ext cx="10972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4" name="Google Shape;14;p21"/>
          <p:cNvSpPr/>
          <p:nvPr/>
        </p:nvSpPr>
        <p:spPr>
          <a:xfrm rot="-7531753">
            <a:off x="-1406917" y="-3227211"/>
            <a:ext cx="5556476" cy="6115160"/>
          </a:xfrm>
          <a:custGeom>
            <a:avLst/>
            <a:gdLst/>
            <a:ahLst/>
            <a:cxnLst/>
            <a:rect l="l" t="t" r="r" b="b"/>
            <a:pathLst>
              <a:path w="75555" h="52006" extrusionOk="0">
                <a:moveTo>
                  <a:pt x="54241" y="0"/>
                </a:moveTo>
                <a:cubicBezTo>
                  <a:pt x="52749" y="0"/>
                  <a:pt x="51267" y="444"/>
                  <a:pt x="50141" y="1404"/>
                </a:cubicBezTo>
                <a:cubicBezTo>
                  <a:pt x="48388" y="2890"/>
                  <a:pt x="47721" y="5341"/>
                  <a:pt x="46019" y="6878"/>
                </a:cubicBezTo>
                <a:cubicBezTo>
                  <a:pt x="44551" y="8198"/>
                  <a:pt x="42477" y="8653"/>
                  <a:pt x="40487" y="8653"/>
                </a:cubicBezTo>
                <a:cubicBezTo>
                  <a:pt x="40421" y="8653"/>
                  <a:pt x="40355" y="8653"/>
                  <a:pt x="40289" y="8652"/>
                </a:cubicBezTo>
                <a:cubicBezTo>
                  <a:pt x="38249" y="8631"/>
                  <a:pt x="36229" y="8190"/>
                  <a:pt x="34189" y="8037"/>
                </a:cubicBezTo>
                <a:cubicBezTo>
                  <a:pt x="33607" y="7992"/>
                  <a:pt x="33023" y="7972"/>
                  <a:pt x="32440" y="7972"/>
                </a:cubicBezTo>
                <a:cubicBezTo>
                  <a:pt x="30868" y="7972"/>
                  <a:pt x="29296" y="8120"/>
                  <a:pt x="27741" y="8344"/>
                </a:cubicBezTo>
                <a:cubicBezTo>
                  <a:pt x="25845" y="8631"/>
                  <a:pt x="23917" y="9041"/>
                  <a:pt x="22287" y="10046"/>
                </a:cubicBezTo>
                <a:cubicBezTo>
                  <a:pt x="20657" y="11051"/>
                  <a:pt x="19335" y="12732"/>
                  <a:pt x="19222" y="14649"/>
                </a:cubicBezTo>
                <a:cubicBezTo>
                  <a:pt x="19099" y="16863"/>
                  <a:pt x="20924" y="18811"/>
                  <a:pt x="20944" y="21025"/>
                </a:cubicBezTo>
                <a:cubicBezTo>
                  <a:pt x="20996" y="26981"/>
                  <a:pt x="16393" y="25649"/>
                  <a:pt x="14168" y="28970"/>
                </a:cubicBezTo>
                <a:cubicBezTo>
                  <a:pt x="12764" y="31082"/>
                  <a:pt x="14496" y="34660"/>
                  <a:pt x="12856" y="37028"/>
                </a:cubicBezTo>
                <a:cubicBezTo>
                  <a:pt x="11236" y="39334"/>
                  <a:pt x="8714" y="38770"/>
                  <a:pt x="6520" y="39755"/>
                </a:cubicBezTo>
                <a:cubicBezTo>
                  <a:pt x="2748" y="41446"/>
                  <a:pt x="1" y="45947"/>
                  <a:pt x="8858" y="45947"/>
                </a:cubicBezTo>
                <a:cubicBezTo>
                  <a:pt x="10769" y="45947"/>
                  <a:pt x="13152" y="45689"/>
                  <a:pt x="15512" y="45689"/>
                </a:cubicBezTo>
                <a:cubicBezTo>
                  <a:pt x="18457" y="45689"/>
                  <a:pt x="21365" y="46090"/>
                  <a:pt x="23271" y="47894"/>
                </a:cubicBezTo>
                <a:cubicBezTo>
                  <a:pt x="24630" y="49179"/>
                  <a:pt x="25735" y="49880"/>
                  <a:pt x="27385" y="49880"/>
                </a:cubicBezTo>
                <a:cubicBezTo>
                  <a:pt x="27777" y="49880"/>
                  <a:pt x="28200" y="49841"/>
                  <a:pt x="28664" y="49760"/>
                </a:cubicBezTo>
                <a:cubicBezTo>
                  <a:pt x="29048" y="49693"/>
                  <a:pt x="29403" y="49663"/>
                  <a:pt x="29736" y="49663"/>
                </a:cubicBezTo>
                <a:cubicBezTo>
                  <a:pt x="32676" y="49663"/>
                  <a:pt x="33835" y="52005"/>
                  <a:pt x="37500" y="52005"/>
                </a:cubicBezTo>
                <a:cubicBezTo>
                  <a:pt x="41191" y="52005"/>
                  <a:pt x="42318" y="49798"/>
                  <a:pt x="46348" y="49798"/>
                </a:cubicBezTo>
                <a:cubicBezTo>
                  <a:pt x="47434" y="49798"/>
                  <a:pt x="48731" y="49958"/>
                  <a:pt x="50346" y="50365"/>
                </a:cubicBezTo>
                <a:cubicBezTo>
                  <a:pt x="50907" y="50506"/>
                  <a:pt x="51422" y="50566"/>
                  <a:pt x="51901" y="50566"/>
                </a:cubicBezTo>
                <a:cubicBezTo>
                  <a:pt x="54272" y="50566"/>
                  <a:pt x="55758" y="49090"/>
                  <a:pt x="57634" y="48663"/>
                </a:cubicBezTo>
                <a:cubicBezTo>
                  <a:pt x="58412" y="48485"/>
                  <a:pt x="59185" y="48426"/>
                  <a:pt x="59958" y="48426"/>
                </a:cubicBezTo>
                <a:cubicBezTo>
                  <a:pt x="61460" y="48426"/>
                  <a:pt x="62960" y="48650"/>
                  <a:pt x="64482" y="48663"/>
                </a:cubicBezTo>
                <a:cubicBezTo>
                  <a:pt x="64488" y="48663"/>
                  <a:pt x="64494" y="48663"/>
                  <a:pt x="64500" y="48663"/>
                </a:cubicBezTo>
                <a:cubicBezTo>
                  <a:pt x="66727" y="48663"/>
                  <a:pt x="68515" y="46763"/>
                  <a:pt x="69895" y="45239"/>
                </a:cubicBezTo>
                <a:cubicBezTo>
                  <a:pt x="71095" y="43927"/>
                  <a:pt x="72796" y="42953"/>
                  <a:pt x="74037" y="41651"/>
                </a:cubicBezTo>
                <a:cubicBezTo>
                  <a:pt x="75328" y="40318"/>
                  <a:pt x="75554" y="38442"/>
                  <a:pt x="75144" y="36679"/>
                </a:cubicBezTo>
                <a:cubicBezTo>
                  <a:pt x="74088" y="32107"/>
                  <a:pt x="68727" y="30364"/>
                  <a:pt x="67404" y="25956"/>
                </a:cubicBezTo>
                <a:cubicBezTo>
                  <a:pt x="66707" y="23619"/>
                  <a:pt x="67394" y="21118"/>
                  <a:pt x="67609" y="18688"/>
                </a:cubicBezTo>
                <a:cubicBezTo>
                  <a:pt x="68132" y="12619"/>
                  <a:pt x="65426" y="6355"/>
                  <a:pt x="60648" y="2573"/>
                </a:cubicBezTo>
                <a:cubicBezTo>
                  <a:pt x="59152" y="1394"/>
                  <a:pt x="57429" y="430"/>
                  <a:pt x="55543" y="112"/>
                </a:cubicBezTo>
                <a:cubicBezTo>
                  <a:pt x="55114" y="38"/>
                  <a:pt x="54677" y="0"/>
                  <a:pt x="54241" y="0"/>
                </a:cubicBezTo>
                <a:close/>
              </a:path>
            </a:pathLst>
          </a:custGeom>
          <a:solidFill>
            <a:srgbClr val="8FCEF9">
              <a:alpha val="60392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"/>
          <p:cNvSpPr/>
          <p:nvPr/>
        </p:nvSpPr>
        <p:spPr>
          <a:xfrm rot="1432133">
            <a:off x="8080709" y="5190038"/>
            <a:ext cx="5133535" cy="4674419"/>
          </a:xfrm>
          <a:custGeom>
            <a:avLst/>
            <a:gdLst/>
            <a:ahLst/>
            <a:cxnLst/>
            <a:rect l="l" t="t" r="r" b="b"/>
            <a:pathLst>
              <a:path w="75555" h="52006" extrusionOk="0">
                <a:moveTo>
                  <a:pt x="54241" y="0"/>
                </a:moveTo>
                <a:cubicBezTo>
                  <a:pt x="52749" y="0"/>
                  <a:pt x="51267" y="444"/>
                  <a:pt x="50141" y="1404"/>
                </a:cubicBezTo>
                <a:cubicBezTo>
                  <a:pt x="48388" y="2890"/>
                  <a:pt x="47721" y="5341"/>
                  <a:pt x="46019" y="6878"/>
                </a:cubicBezTo>
                <a:cubicBezTo>
                  <a:pt x="44551" y="8198"/>
                  <a:pt x="42477" y="8653"/>
                  <a:pt x="40487" y="8653"/>
                </a:cubicBezTo>
                <a:cubicBezTo>
                  <a:pt x="40421" y="8653"/>
                  <a:pt x="40355" y="8653"/>
                  <a:pt x="40289" y="8652"/>
                </a:cubicBezTo>
                <a:cubicBezTo>
                  <a:pt x="38249" y="8631"/>
                  <a:pt x="36229" y="8190"/>
                  <a:pt x="34189" y="8037"/>
                </a:cubicBezTo>
                <a:cubicBezTo>
                  <a:pt x="33607" y="7992"/>
                  <a:pt x="33023" y="7972"/>
                  <a:pt x="32440" y="7972"/>
                </a:cubicBezTo>
                <a:cubicBezTo>
                  <a:pt x="30868" y="7972"/>
                  <a:pt x="29296" y="8120"/>
                  <a:pt x="27741" y="8344"/>
                </a:cubicBezTo>
                <a:cubicBezTo>
                  <a:pt x="25845" y="8631"/>
                  <a:pt x="23917" y="9041"/>
                  <a:pt x="22287" y="10046"/>
                </a:cubicBezTo>
                <a:cubicBezTo>
                  <a:pt x="20657" y="11051"/>
                  <a:pt x="19335" y="12732"/>
                  <a:pt x="19222" y="14649"/>
                </a:cubicBezTo>
                <a:cubicBezTo>
                  <a:pt x="19099" y="16863"/>
                  <a:pt x="20924" y="18811"/>
                  <a:pt x="20944" y="21025"/>
                </a:cubicBezTo>
                <a:cubicBezTo>
                  <a:pt x="20996" y="26981"/>
                  <a:pt x="16393" y="25649"/>
                  <a:pt x="14168" y="28970"/>
                </a:cubicBezTo>
                <a:cubicBezTo>
                  <a:pt x="12764" y="31082"/>
                  <a:pt x="14496" y="34660"/>
                  <a:pt x="12856" y="37028"/>
                </a:cubicBezTo>
                <a:cubicBezTo>
                  <a:pt x="11236" y="39334"/>
                  <a:pt x="8714" y="38770"/>
                  <a:pt x="6520" y="39755"/>
                </a:cubicBezTo>
                <a:cubicBezTo>
                  <a:pt x="2748" y="41446"/>
                  <a:pt x="1" y="45947"/>
                  <a:pt x="8858" y="45947"/>
                </a:cubicBezTo>
                <a:cubicBezTo>
                  <a:pt x="10769" y="45947"/>
                  <a:pt x="13152" y="45689"/>
                  <a:pt x="15512" y="45689"/>
                </a:cubicBezTo>
                <a:cubicBezTo>
                  <a:pt x="18457" y="45689"/>
                  <a:pt x="21365" y="46090"/>
                  <a:pt x="23271" y="47894"/>
                </a:cubicBezTo>
                <a:cubicBezTo>
                  <a:pt x="24630" y="49179"/>
                  <a:pt x="25735" y="49880"/>
                  <a:pt x="27385" y="49880"/>
                </a:cubicBezTo>
                <a:cubicBezTo>
                  <a:pt x="27777" y="49880"/>
                  <a:pt x="28200" y="49841"/>
                  <a:pt x="28664" y="49760"/>
                </a:cubicBezTo>
                <a:cubicBezTo>
                  <a:pt x="29048" y="49693"/>
                  <a:pt x="29403" y="49663"/>
                  <a:pt x="29736" y="49663"/>
                </a:cubicBezTo>
                <a:cubicBezTo>
                  <a:pt x="32676" y="49663"/>
                  <a:pt x="33835" y="52005"/>
                  <a:pt x="37500" y="52005"/>
                </a:cubicBezTo>
                <a:cubicBezTo>
                  <a:pt x="41191" y="52005"/>
                  <a:pt x="42318" y="49798"/>
                  <a:pt x="46348" y="49798"/>
                </a:cubicBezTo>
                <a:cubicBezTo>
                  <a:pt x="47434" y="49798"/>
                  <a:pt x="48731" y="49958"/>
                  <a:pt x="50346" y="50365"/>
                </a:cubicBezTo>
                <a:cubicBezTo>
                  <a:pt x="50907" y="50506"/>
                  <a:pt x="51422" y="50566"/>
                  <a:pt x="51901" y="50566"/>
                </a:cubicBezTo>
                <a:cubicBezTo>
                  <a:pt x="54272" y="50566"/>
                  <a:pt x="55758" y="49090"/>
                  <a:pt x="57634" y="48663"/>
                </a:cubicBezTo>
                <a:cubicBezTo>
                  <a:pt x="58412" y="48485"/>
                  <a:pt x="59185" y="48426"/>
                  <a:pt x="59958" y="48426"/>
                </a:cubicBezTo>
                <a:cubicBezTo>
                  <a:pt x="61460" y="48426"/>
                  <a:pt x="62960" y="48650"/>
                  <a:pt x="64482" y="48663"/>
                </a:cubicBezTo>
                <a:cubicBezTo>
                  <a:pt x="64488" y="48663"/>
                  <a:pt x="64494" y="48663"/>
                  <a:pt x="64500" y="48663"/>
                </a:cubicBezTo>
                <a:cubicBezTo>
                  <a:pt x="66727" y="48663"/>
                  <a:pt x="68515" y="46763"/>
                  <a:pt x="69895" y="45239"/>
                </a:cubicBezTo>
                <a:cubicBezTo>
                  <a:pt x="71095" y="43927"/>
                  <a:pt x="72796" y="42953"/>
                  <a:pt x="74037" y="41651"/>
                </a:cubicBezTo>
                <a:cubicBezTo>
                  <a:pt x="75328" y="40318"/>
                  <a:pt x="75554" y="38442"/>
                  <a:pt x="75144" y="36679"/>
                </a:cubicBezTo>
                <a:cubicBezTo>
                  <a:pt x="74088" y="32107"/>
                  <a:pt x="68727" y="30364"/>
                  <a:pt x="67404" y="25956"/>
                </a:cubicBezTo>
                <a:cubicBezTo>
                  <a:pt x="66707" y="23619"/>
                  <a:pt x="67394" y="21118"/>
                  <a:pt x="67609" y="18688"/>
                </a:cubicBezTo>
                <a:cubicBezTo>
                  <a:pt x="68132" y="12619"/>
                  <a:pt x="65426" y="6355"/>
                  <a:pt x="60648" y="2573"/>
                </a:cubicBezTo>
                <a:cubicBezTo>
                  <a:pt x="59152" y="1394"/>
                  <a:pt x="57429" y="430"/>
                  <a:pt x="55543" y="112"/>
                </a:cubicBezTo>
                <a:cubicBezTo>
                  <a:pt x="55114" y="38"/>
                  <a:pt x="54677" y="0"/>
                  <a:pt x="54241" y="0"/>
                </a:cubicBezTo>
                <a:close/>
              </a:path>
            </a:pathLst>
          </a:custGeom>
          <a:solidFill>
            <a:srgbClr val="8FCEF9">
              <a:alpha val="60392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541717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5"/>
          <p:cNvSpPr txBox="1">
            <a:spLocks noGrp="1"/>
          </p:cNvSpPr>
          <p:nvPr>
            <p:ph type="title"/>
          </p:nvPr>
        </p:nvSpPr>
        <p:spPr>
          <a:xfrm>
            <a:off x="609600" y="1034867"/>
            <a:ext cx="50132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90" name="Google Shape;90;p35"/>
          <p:cNvSpPr txBox="1">
            <a:spLocks noGrp="1"/>
          </p:cNvSpPr>
          <p:nvPr>
            <p:ph type="subTitle" idx="1"/>
          </p:nvPr>
        </p:nvSpPr>
        <p:spPr>
          <a:xfrm>
            <a:off x="614000" y="2151567"/>
            <a:ext cx="5013200" cy="10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5"/>
          <p:cNvSpPr txBox="1"/>
          <p:nvPr/>
        </p:nvSpPr>
        <p:spPr>
          <a:xfrm>
            <a:off x="641816" y="4832533"/>
            <a:ext cx="4912000" cy="7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600" b="0" i="0" u="none" strike="noStrike" cap="none">
                <a:solidFill>
                  <a:srgbClr val="15212A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-US" sz="1600" b="0" i="0" u="none" strike="noStrike" cap="none">
                <a:solidFill>
                  <a:srgbClr val="15212A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Slidesgo</a:t>
            </a:r>
            <a:r>
              <a:rPr lang="en-US" sz="1600" b="0" i="0" u="none" strike="noStrike" cap="none">
                <a:solidFill>
                  <a:srgbClr val="15212A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-US" sz="1600" b="0" i="0" u="none" strike="noStrike" cap="none">
                <a:solidFill>
                  <a:srgbClr val="15212A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Flaticon</a:t>
            </a:r>
            <a:r>
              <a:rPr lang="en-US" sz="1600" b="0" i="0" u="none" strike="noStrike" cap="none">
                <a:solidFill>
                  <a:srgbClr val="15212A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-US" sz="1600" b="0" i="0" u="none" strike="noStrike" cap="none">
                <a:solidFill>
                  <a:srgbClr val="15212A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Freepik</a:t>
            </a:r>
            <a:r>
              <a:rPr lang="en-US" sz="1600" b="0" i="0" u="none" strike="noStrike" cap="none">
                <a:solidFill>
                  <a:srgbClr val="15212A"/>
                </a:solidFill>
                <a:latin typeface="Cutive Mono"/>
                <a:ea typeface="Cutive Mono"/>
                <a:cs typeface="Cutive Mono"/>
                <a:sym typeface="Cutive Mono"/>
              </a:rPr>
              <a:t>. </a:t>
            </a:r>
            <a:endParaRPr sz="1600" b="0" i="0" u="none" strike="noStrike" cap="none">
              <a:solidFill>
                <a:srgbClr val="15212A"/>
              </a:solidFill>
              <a:latin typeface="Cutive Mono"/>
              <a:ea typeface="Cutive Mono"/>
              <a:cs typeface="Cutive Mono"/>
              <a:sym typeface="Cutive Mon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1200" b="0" i="0" u="none" strike="noStrike" cap="none">
              <a:solidFill>
                <a:srgbClr val="15212A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</p:spTree>
    <p:extLst>
      <p:ext uri="{BB962C8B-B14F-4D97-AF65-F5344CB8AC3E}">
        <p14:creationId xmlns:p14="http://schemas.microsoft.com/office/powerpoint/2010/main" val="35397793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Title and Text 6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3"/>
          <p:cNvSpPr txBox="1">
            <a:spLocks noGrp="1"/>
          </p:cNvSpPr>
          <p:nvPr>
            <p:ph type="title"/>
          </p:nvPr>
        </p:nvSpPr>
        <p:spPr>
          <a:xfrm>
            <a:off x="6413400" y="2634639"/>
            <a:ext cx="5162000" cy="8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3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3"/>
          <p:cNvSpPr txBox="1">
            <a:spLocks noGrp="1"/>
          </p:cNvSpPr>
          <p:nvPr>
            <p:ph type="subTitle" idx="1"/>
          </p:nvPr>
        </p:nvSpPr>
        <p:spPr>
          <a:xfrm>
            <a:off x="6413400" y="3379952"/>
            <a:ext cx="5162000" cy="8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3"/>
          <p:cNvSpPr/>
          <p:nvPr/>
        </p:nvSpPr>
        <p:spPr>
          <a:xfrm rot="-4546338">
            <a:off x="4389094" y="-1687615"/>
            <a:ext cx="12550767" cy="8640243"/>
          </a:xfrm>
          <a:custGeom>
            <a:avLst/>
            <a:gdLst/>
            <a:ahLst/>
            <a:cxnLst/>
            <a:rect l="l" t="t" r="r" b="b"/>
            <a:pathLst>
              <a:path w="69355" h="44606" extrusionOk="0">
                <a:moveTo>
                  <a:pt x="26829" y="0"/>
                </a:moveTo>
                <a:cubicBezTo>
                  <a:pt x="21416" y="0"/>
                  <a:pt x="19533" y="7906"/>
                  <a:pt x="11616" y="9252"/>
                </a:cubicBezTo>
                <a:cubicBezTo>
                  <a:pt x="823" y="11101"/>
                  <a:pt x="9344" y="29570"/>
                  <a:pt x="3240" y="32410"/>
                </a:cubicBezTo>
                <a:cubicBezTo>
                  <a:pt x="919" y="33486"/>
                  <a:pt x="158" y="35468"/>
                  <a:pt x="109" y="37511"/>
                </a:cubicBezTo>
                <a:cubicBezTo>
                  <a:pt x="1" y="41258"/>
                  <a:pt x="3047" y="44340"/>
                  <a:pt x="6806" y="44364"/>
                </a:cubicBezTo>
                <a:lnTo>
                  <a:pt x="59190" y="44606"/>
                </a:lnTo>
                <a:cubicBezTo>
                  <a:pt x="59202" y="44606"/>
                  <a:pt x="59214" y="44606"/>
                  <a:pt x="59226" y="44606"/>
                </a:cubicBezTo>
                <a:cubicBezTo>
                  <a:pt x="61497" y="44606"/>
                  <a:pt x="63620" y="43471"/>
                  <a:pt x="64859" y="41560"/>
                </a:cubicBezTo>
                <a:cubicBezTo>
                  <a:pt x="67143" y="38042"/>
                  <a:pt x="69355" y="32325"/>
                  <a:pt x="62610" y="29134"/>
                </a:cubicBezTo>
                <a:cubicBezTo>
                  <a:pt x="52385" y="24312"/>
                  <a:pt x="66019" y="14944"/>
                  <a:pt x="57776" y="7559"/>
                </a:cubicBezTo>
                <a:cubicBezTo>
                  <a:pt x="55916" y="5888"/>
                  <a:pt x="54360" y="5319"/>
                  <a:pt x="52920" y="5319"/>
                </a:cubicBezTo>
                <a:cubicBezTo>
                  <a:pt x="49855" y="5319"/>
                  <a:pt x="47316" y="7895"/>
                  <a:pt x="43484" y="7895"/>
                </a:cubicBezTo>
                <a:cubicBezTo>
                  <a:pt x="41149" y="7895"/>
                  <a:pt x="38334" y="6939"/>
                  <a:pt x="34629" y="3861"/>
                </a:cubicBezTo>
                <a:cubicBezTo>
                  <a:pt x="31249" y="1053"/>
                  <a:pt x="28804" y="0"/>
                  <a:pt x="26829" y="0"/>
                </a:cubicBezTo>
                <a:close/>
              </a:path>
            </a:pathLst>
          </a:custGeom>
          <a:solidFill>
            <a:srgbClr val="8FCEF9">
              <a:alpha val="60392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26554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7/2/2022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7/2/2022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7/2/2022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7/2/2022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/>
              <a:t>7/2/2022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/>
              <a:pPr/>
              <a:t>7/2/2022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/>
              <a:pPr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  <p:sldLayoutId id="2147483669" r:id="rId17"/>
    <p:sldLayoutId id="2147483670" r:id="rId18"/>
    <p:sldLayoutId id="2147483671" r:id="rId19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01;p1">
            <a:extLst>
              <a:ext uri="{FF2B5EF4-FFF2-40B4-BE49-F238E27FC236}">
                <a16:creationId xmlns:a16="http://schemas.microsoft.com/office/drawing/2014/main" id="{F554C11C-61EC-C726-B332-3DD58222A64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013225" y="2391600"/>
            <a:ext cx="4773803" cy="56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sz="2800" b="1" smtClean="0">
                <a:solidFill>
                  <a:schemeClr val="tx1"/>
                </a:solidFill>
              </a:rPr>
              <a:t>ĐỒ ÁN TỐT NGHIỆP</a:t>
            </a:r>
            <a:endParaRPr sz="2800" b="1">
              <a:solidFill>
                <a:schemeClr val="tx1"/>
              </a:solidFill>
            </a:endParaRPr>
          </a:p>
        </p:txBody>
      </p:sp>
      <p:pic>
        <p:nvPicPr>
          <p:cNvPr id="7" name="Google Shape;244;p1" descr="Logo HvKTMM">
            <a:extLst>
              <a:ext uri="{FF2B5EF4-FFF2-40B4-BE49-F238E27FC236}">
                <a16:creationId xmlns:a16="http://schemas.microsoft.com/office/drawing/2014/main" id="{F9ECE132-6FC8-66E8-DBE2-551B621F71E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98328" y="867061"/>
            <a:ext cx="1429092" cy="140873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245;p1">
            <a:extLst>
              <a:ext uri="{FF2B5EF4-FFF2-40B4-BE49-F238E27FC236}">
                <a16:creationId xmlns:a16="http://schemas.microsoft.com/office/drawing/2014/main" id="{41E54483-2CBD-C125-FA40-5D6D012871A6}"/>
              </a:ext>
            </a:extLst>
          </p:cNvPr>
          <p:cNvSpPr txBox="1"/>
          <p:nvPr/>
        </p:nvSpPr>
        <p:spPr>
          <a:xfrm>
            <a:off x="2854495" y="-21479"/>
            <a:ext cx="5021043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</a:pPr>
            <a:r>
              <a:rPr lang="en-US" b="1" i="0" u="none" strike="noStrike" cap="none">
                <a:latin typeface="Arial" panose="020B0604020202020204" pitchFamily="34" charset="0"/>
                <a:ea typeface="Open Sans"/>
                <a:cs typeface="Arial" panose="020B0604020202020204" pitchFamily="34" charset="0"/>
                <a:sym typeface="Open Sans"/>
              </a:rPr>
              <a:t>BAN CƠ YẾU CHÍNH PHỦ</a:t>
            </a:r>
            <a:endParaRPr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</a:pPr>
            <a:r>
              <a:rPr lang="en-US" b="1" i="0" u="none" strike="noStrike" cap="none">
                <a:latin typeface="Arial" panose="020B0604020202020204" pitchFamily="34" charset="0"/>
                <a:ea typeface="Open Sans"/>
                <a:cs typeface="Arial" panose="020B0604020202020204" pitchFamily="34" charset="0"/>
                <a:sym typeface="Open Sans"/>
              </a:rPr>
              <a:t>HỌC VIỆN KỸ THUẬT MẬT MÃ</a:t>
            </a:r>
            <a:endParaRPr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Google Shape;246;p1">
            <a:extLst>
              <a:ext uri="{FF2B5EF4-FFF2-40B4-BE49-F238E27FC236}">
                <a16:creationId xmlns:a16="http://schemas.microsoft.com/office/drawing/2014/main" id="{8C005E8F-9D4B-B713-AE2A-29BD300C7539}"/>
              </a:ext>
            </a:extLst>
          </p:cNvPr>
          <p:cNvSpPr txBox="1"/>
          <p:nvPr/>
        </p:nvSpPr>
        <p:spPr>
          <a:xfrm>
            <a:off x="1119092" y="3133560"/>
            <a:ext cx="8522330" cy="560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Montserrat"/>
              <a:buNone/>
            </a:pPr>
            <a:r>
              <a:rPr lang="en-US" sz="2800" b="1" err="1" smtClean="0"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Đề</a:t>
            </a:r>
            <a:r>
              <a:rPr lang="en-US" sz="2800" b="1" smtClean="0"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 </a:t>
            </a:r>
            <a:r>
              <a:rPr lang="en-US" sz="2800" b="1" err="1" smtClean="0"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tài</a:t>
            </a:r>
            <a:r>
              <a:rPr lang="en-US" sz="2800" b="1" smtClean="0"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: </a:t>
            </a:r>
            <a:r>
              <a:rPr lang="en-US" sz="2800" b="1" err="1" smtClean="0"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Xây</a:t>
            </a:r>
            <a:r>
              <a:rPr lang="en-US" sz="2800" b="1" smtClean="0"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 </a:t>
            </a:r>
            <a:r>
              <a:rPr lang="en-US" sz="2800" b="1" err="1" smtClean="0"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dựng</a:t>
            </a:r>
            <a:r>
              <a:rPr lang="en-US" sz="2800" b="1" smtClean="0"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 </a:t>
            </a:r>
            <a:r>
              <a:rPr lang="en-US" sz="2800" b="1" err="1" smtClean="0"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ứng</a:t>
            </a:r>
            <a:r>
              <a:rPr lang="en-US" sz="2800" b="1" smtClean="0"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 </a:t>
            </a:r>
            <a:r>
              <a:rPr lang="en-US" sz="2800" b="1" err="1" smtClean="0"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dụng</a:t>
            </a:r>
            <a:r>
              <a:rPr lang="en-US" sz="2800" b="1" smtClean="0"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 </a:t>
            </a:r>
            <a:r>
              <a:rPr lang="en-US" sz="2800" b="1" err="1" smtClean="0"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ký</a:t>
            </a:r>
            <a:r>
              <a:rPr lang="en-US" sz="2800" b="1" smtClean="0"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 </a:t>
            </a:r>
            <a:r>
              <a:rPr lang="en-US" sz="2800" b="1" err="1" smtClean="0"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số</a:t>
            </a:r>
            <a:r>
              <a:rPr lang="en-US" sz="2800" b="1" smtClean="0"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, </a:t>
            </a:r>
            <a:r>
              <a:rPr lang="en-US" sz="2800" b="1" err="1" smtClean="0"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mã</a:t>
            </a:r>
            <a:r>
              <a:rPr lang="en-US" sz="2800" b="1" smtClean="0"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 </a:t>
            </a:r>
            <a:r>
              <a:rPr lang="en-US" sz="2800" b="1" err="1" smtClean="0"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mật</a:t>
            </a:r>
            <a:r>
              <a:rPr lang="en-US" sz="2800" b="1" smtClean="0"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 file PDF </a:t>
            </a:r>
            <a:r>
              <a:rPr lang="en-US" sz="2800" b="1" err="1" smtClean="0"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trên</a:t>
            </a:r>
            <a:r>
              <a:rPr lang="en-US" sz="2800" b="1" smtClean="0">
                <a:latin typeface="Arial" panose="020B0604020202020204" pitchFamily="34" charset="0"/>
                <a:ea typeface="Montserrat"/>
                <a:cs typeface="Arial" panose="020B0604020202020204" pitchFamily="34" charset="0"/>
                <a:sym typeface="Montserrat"/>
              </a:rPr>
              <a:t> WEB</a:t>
            </a:r>
            <a:endParaRPr sz="2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Google Shape;248;p1">
            <a:extLst>
              <a:ext uri="{FF2B5EF4-FFF2-40B4-BE49-F238E27FC236}">
                <a16:creationId xmlns:a16="http://schemas.microsoft.com/office/drawing/2014/main" id="{B3EFD4CA-5263-9DBC-E9E9-10F2EF54A999}"/>
              </a:ext>
            </a:extLst>
          </p:cNvPr>
          <p:cNvSpPr txBox="1"/>
          <p:nvPr/>
        </p:nvSpPr>
        <p:spPr>
          <a:xfrm>
            <a:off x="2743200" y="5400341"/>
            <a:ext cx="5969353" cy="598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</a:pPr>
            <a:r>
              <a:rPr lang="en-US" sz="2400" b="1" i="0" u="none" strike="noStrike" cap="none" err="1">
                <a:latin typeface="Arial" panose="020B0604020202020204" pitchFamily="34" charset="0"/>
                <a:ea typeface="Open Sans"/>
                <a:cs typeface="Arial" panose="020B0604020202020204" pitchFamily="34" charset="0"/>
                <a:sym typeface="Open Sans"/>
              </a:rPr>
              <a:t>Cán</a:t>
            </a:r>
            <a:r>
              <a:rPr lang="en-US" sz="2400" b="1" i="0" u="none" strike="noStrike" cap="none">
                <a:latin typeface="Arial" panose="020B0604020202020204" pitchFamily="34" charset="0"/>
                <a:ea typeface="Open Sans"/>
                <a:cs typeface="Arial" panose="020B0604020202020204" pitchFamily="34" charset="0"/>
                <a:sym typeface="Open Sans"/>
              </a:rPr>
              <a:t> </a:t>
            </a:r>
            <a:r>
              <a:rPr lang="en-US" sz="2400" b="1" i="0" u="none" strike="noStrike" cap="none" err="1">
                <a:latin typeface="Arial" panose="020B0604020202020204" pitchFamily="34" charset="0"/>
                <a:ea typeface="Open Sans"/>
                <a:cs typeface="Arial" panose="020B0604020202020204" pitchFamily="34" charset="0"/>
                <a:sym typeface="Open Sans"/>
              </a:rPr>
              <a:t>bộ</a:t>
            </a:r>
            <a:r>
              <a:rPr lang="en-US" sz="2400" b="1" i="0" u="none" strike="noStrike" cap="none">
                <a:latin typeface="Arial" panose="020B0604020202020204" pitchFamily="34" charset="0"/>
                <a:ea typeface="Open Sans"/>
                <a:cs typeface="Arial" panose="020B0604020202020204" pitchFamily="34" charset="0"/>
                <a:sym typeface="Open Sans"/>
              </a:rPr>
              <a:t> </a:t>
            </a:r>
            <a:r>
              <a:rPr lang="en-US" sz="2400" b="1" i="0" u="none" strike="noStrike" cap="none" err="1">
                <a:latin typeface="Arial" panose="020B0604020202020204" pitchFamily="34" charset="0"/>
                <a:ea typeface="Open Sans"/>
                <a:cs typeface="Arial" panose="020B0604020202020204" pitchFamily="34" charset="0"/>
                <a:sym typeface="Open Sans"/>
              </a:rPr>
              <a:t>hướng</a:t>
            </a:r>
            <a:r>
              <a:rPr lang="en-US" sz="2400" b="1" i="0" u="none" strike="noStrike" cap="none">
                <a:latin typeface="Arial" panose="020B0604020202020204" pitchFamily="34" charset="0"/>
                <a:ea typeface="Open Sans"/>
                <a:cs typeface="Arial" panose="020B0604020202020204" pitchFamily="34" charset="0"/>
                <a:sym typeface="Open Sans"/>
              </a:rPr>
              <a:t> </a:t>
            </a:r>
            <a:r>
              <a:rPr lang="en-US" sz="2400" b="1" i="0" u="none" strike="noStrike" cap="none" err="1">
                <a:latin typeface="Arial" panose="020B0604020202020204" pitchFamily="34" charset="0"/>
                <a:ea typeface="Open Sans"/>
                <a:cs typeface="Arial" panose="020B0604020202020204" pitchFamily="34" charset="0"/>
                <a:sym typeface="Open Sans"/>
              </a:rPr>
              <a:t>dẫn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  <a:sym typeface="Open Sans"/>
              </a:rPr>
              <a:t>: </a:t>
            </a:r>
            <a:r>
              <a:rPr lang="en-US" sz="2400" b="0" i="0" u="none" strike="noStrike" cap="none">
                <a:latin typeface="Arial" panose="020B0604020202020204" pitchFamily="34" charset="0"/>
                <a:ea typeface="Open Sans"/>
                <a:cs typeface="Arial" panose="020B0604020202020204" pitchFamily="34" charset="0"/>
                <a:sym typeface="Open Sans"/>
              </a:rPr>
              <a:t>TS. L</a:t>
            </a:r>
            <a:r>
              <a:rPr lang="en-US" sz="2400">
                <a:latin typeface="Arial" panose="020B0604020202020204" pitchFamily="34" charset="0"/>
                <a:ea typeface="Open Sans"/>
                <a:cs typeface="Arial" panose="020B0604020202020204" pitchFamily="34" charset="0"/>
                <a:sym typeface="Open Sans"/>
              </a:rPr>
              <a:t>ê Quang </a:t>
            </a:r>
            <a:r>
              <a:rPr lang="en-US" sz="2400" err="1">
                <a:latin typeface="Arial" panose="020B0604020202020204" pitchFamily="34" charset="0"/>
                <a:ea typeface="Open Sans"/>
                <a:cs typeface="Arial" panose="020B0604020202020204" pitchFamily="34" charset="0"/>
                <a:sym typeface="Open Sans"/>
              </a:rPr>
              <a:t>Huy</a:t>
            </a:r>
            <a:endParaRPr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Google Shape;102;p1">
            <a:extLst>
              <a:ext uri="{FF2B5EF4-FFF2-40B4-BE49-F238E27FC236}">
                <a16:creationId xmlns:a16="http://schemas.microsoft.com/office/drawing/2014/main" id="{819A4AE8-76AE-4A63-B90C-731344589DF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320931" y="4885115"/>
            <a:ext cx="4498357" cy="598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2400" b="1" err="1">
                <a:solidFill>
                  <a:schemeClr val="tx1"/>
                </a:solidFill>
              </a:rPr>
              <a:t>Ngành</a:t>
            </a:r>
            <a:r>
              <a:rPr lang="en-US" sz="2400" b="1">
                <a:solidFill>
                  <a:schemeClr val="tx1"/>
                </a:solidFill>
              </a:rPr>
              <a:t>: </a:t>
            </a:r>
            <a:r>
              <a:rPr lang="en-US" sz="2400">
                <a:solidFill>
                  <a:schemeClr val="tx1"/>
                </a:solidFill>
              </a:rPr>
              <a:t>An </a:t>
            </a:r>
            <a:r>
              <a:rPr lang="en-US" sz="2400" err="1">
                <a:solidFill>
                  <a:schemeClr val="tx1"/>
                </a:solidFill>
              </a:rPr>
              <a:t>toàn</a:t>
            </a:r>
            <a:r>
              <a:rPr lang="en-US" sz="2400">
                <a:solidFill>
                  <a:schemeClr val="tx1"/>
                </a:solidFill>
              </a:rPr>
              <a:t> </a:t>
            </a:r>
            <a:r>
              <a:rPr lang="en-US" sz="2400" err="1">
                <a:solidFill>
                  <a:schemeClr val="tx1"/>
                </a:solidFill>
              </a:rPr>
              <a:t>thông</a:t>
            </a:r>
            <a:r>
              <a:rPr lang="en-US" sz="2400">
                <a:solidFill>
                  <a:schemeClr val="tx1"/>
                </a:solidFill>
              </a:rPr>
              <a:t> tin</a:t>
            </a:r>
            <a:endParaRPr sz="2400">
              <a:solidFill>
                <a:schemeClr val="tx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/>
          </a:p>
        </p:txBody>
      </p:sp>
      <p:sp>
        <p:nvSpPr>
          <p:cNvPr id="12" name="Google Shape;247;p1">
            <a:extLst>
              <a:ext uri="{FF2B5EF4-FFF2-40B4-BE49-F238E27FC236}">
                <a16:creationId xmlns:a16="http://schemas.microsoft.com/office/drawing/2014/main" id="{07017BE1-04D0-A346-BCBE-D2A8AB873E0C}"/>
              </a:ext>
            </a:extLst>
          </p:cNvPr>
          <p:cNvSpPr txBox="1"/>
          <p:nvPr/>
        </p:nvSpPr>
        <p:spPr>
          <a:xfrm>
            <a:off x="2766729" y="4363093"/>
            <a:ext cx="5969352" cy="598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</a:pPr>
            <a:r>
              <a:rPr lang="en-US" sz="2400" b="1" i="0" u="none" strike="noStrike" cap="none" err="1">
                <a:latin typeface="Open Sans"/>
                <a:ea typeface="Open Sans"/>
                <a:cs typeface="Open Sans"/>
                <a:sym typeface="Open Sans"/>
              </a:rPr>
              <a:t>Sinh</a:t>
            </a:r>
            <a:r>
              <a:rPr lang="en-US" sz="2400" b="1" i="0" u="none" strike="noStrike" cap="none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400" b="1" i="0" u="none" strike="noStrike" cap="none" err="1">
                <a:latin typeface="Open Sans"/>
                <a:ea typeface="Open Sans"/>
                <a:cs typeface="Open Sans"/>
                <a:sym typeface="Open Sans"/>
              </a:rPr>
              <a:t>viên</a:t>
            </a:r>
            <a:r>
              <a:rPr lang="en-US" sz="2400" b="1" i="0" u="none" strike="noStrike" cap="none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400" b="1" i="0" u="none" strike="noStrike" cap="none" err="1">
                <a:latin typeface="Open Sans"/>
                <a:ea typeface="Open Sans"/>
                <a:cs typeface="Open Sans"/>
                <a:sym typeface="Open Sans"/>
              </a:rPr>
              <a:t>thực</a:t>
            </a:r>
            <a:r>
              <a:rPr lang="en-US" sz="2400" b="1" i="0" u="none" strike="noStrike" cap="none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400" b="1" i="0" u="none" strike="noStrike" cap="none" err="1">
                <a:latin typeface="Open Sans"/>
                <a:ea typeface="Open Sans"/>
                <a:cs typeface="Open Sans"/>
                <a:sym typeface="Open Sans"/>
              </a:rPr>
              <a:t>hiện</a:t>
            </a:r>
            <a:r>
              <a:rPr lang="en-US" sz="2400">
                <a:latin typeface="Open Sans"/>
                <a:ea typeface="Open Sans"/>
                <a:cs typeface="Open Sans"/>
                <a:sym typeface="Open Sans"/>
              </a:rPr>
              <a:t>: </a:t>
            </a:r>
            <a:r>
              <a:rPr lang="en-US" sz="2400" b="0" i="0" u="none" strike="noStrike" cap="none" err="1">
                <a:latin typeface="Open Sans"/>
                <a:ea typeface="Open Sans"/>
                <a:cs typeface="Open Sans"/>
                <a:sym typeface="Open Sans"/>
              </a:rPr>
              <a:t>Phạm</a:t>
            </a:r>
            <a:r>
              <a:rPr lang="en-US" sz="2400" b="0" i="0" u="none" strike="noStrike" cap="none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400" b="0" i="0" u="none" strike="noStrike" cap="none" err="1">
                <a:latin typeface="Open Sans"/>
                <a:ea typeface="Open Sans"/>
                <a:cs typeface="Open Sans"/>
                <a:sym typeface="Open Sans"/>
              </a:rPr>
              <a:t>Đức</a:t>
            </a:r>
            <a:r>
              <a:rPr lang="en-US" sz="2400" b="0" i="0" u="none" strike="noStrike" cap="none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400" b="0" i="0" u="none" strike="noStrike" cap="none" err="1">
                <a:latin typeface="Open Sans"/>
                <a:ea typeface="Open Sans"/>
                <a:cs typeface="Open Sans"/>
                <a:sym typeface="Open Sans"/>
              </a:rPr>
              <a:t>Tiến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00273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Xây</a:t>
            </a:r>
            <a:r>
              <a:rPr lang="en-US"/>
              <a:t> </a:t>
            </a:r>
            <a:r>
              <a:rPr lang="en-US" err="1"/>
              <a:t>dựng</a:t>
            </a:r>
            <a:r>
              <a:rPr lang="en-US"/>
              <a:t> </a:t>
            </a:r>
            <a:r>
              <a:rPr lang="en-US" err="1"/>
              <a:t>hệ</a:t>
            </a:r>
            <a:r>
              <a:rPr lang="en-US"/>
              <a:t> </a:t>
            </a:r>
            <a:r>
              <a:rPr lang="en-US" err="1"/>
              <a:t>thống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 </a:t>
            </a:r>
            <a:r>
              <a:rPr lang="en-US" sz="2400" b="1" err="1"/>
              <a:t>Mô</a:t>
            </a:r>
            <a:r>
              <a:rPr lang="en-US" sz="2400" b="1"/>
              <a:t> </a:t>
            </a:r>
            <a:r>
              <a:rPr lang="en-US" sz="2400" b="1" err="1"/>
              <a:t>hình</a:t>
            </a:r>
            <a:r>
              <a:rPr lang="en-US" sz="2400" b="1"/>
              <a:t> </a:t>
            </a:r>
            <a:r>
              <a:rPr lang="en-US" sz="2400" b="1" err="1"/>
              <a:t>hệ</a:t>
            </a:r>
            <a:r>
              <a:rPr lang="en-US" sz="2400" b="1"/>
              <a:t> </a:t>
            </a:r>
            <a:r>
              <a:rPr lang="en-US" sz="2400" b="1" err="1" smtClean="0"/>
              <a:t>thống</a:t>
            </a:r>
            <a:endParaRPr lang="en-US" sz="2400" b="1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2810" y="2627453"/>
            <a:ext cx="6458674" cy="3113590"/>
          </a:xfrm>
          <a:prstGeom prst="rect">
            <a:avLst/>
          </a:prstGeom>
        </p:spPr>
      </p:pic>
      <p:sp>
        <p:nvSpPr>
          <p:cNvPr id="5" name="Google Shape;354;p3"/>
          <p:cNvSpPr/>
          <p:nvPr/>
        </p:nvSpPr>
        <p:spPr>
          <a:xfrm>
            <a:off x="11611004" y="6360891"/>
            <a:ext cx="401053" cy="340852"/>
          </a:xfrm>
          <a:prstGeom prst="ellipse">
            <a:avLst/>
          </a:prstGeom>
          <a:solidFill>
            <a:schemeClr val="accent1"/>
          </a:solidFill>
          <a:ln w="25400" cap="flat" cmpd="sng">
            <a:solidFill>
              <a:srgbClr val="050B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en-US" sz="1867">
                <a:solidFill>
                  <a:schemeClr val="lt1"/>
                </a:solidFill>
                <a:latin typeface="Arial"/>
                <a:cs typeface="Arial"/>
                <a:sym typeface="Arial"/>
              </a:rPr>
              <a:t>8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074321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 smtClean="0"/>
              <a:t>Xây</a:t>
            </a:r>
            <a:r>
              <a:rPr lang="en-US" smtClean="0"/>
              <a:t> </a:t>
            </a:r>
            <a:r>
              <a:rPr lang="en-US" err="1" smtClean="0"/>
              <a:t>dựng</a:t>
            </a:r>
            <a:r>
              <a:rPr lang="en-US" smtClean="0"/>
              <a:t> </a:t>
            </a:r>
            <a:r>
              <a:rPr lang="en-US" err="1" smtClean="0"/>
              <a:t>hệ</a:t>
            </a:r>
            <a:r>
              <a:rPr lang="en-US" smtClean="0"/>
              <a:t> </a:t>
            </a:r>
            <a:r>
              <a:rPr lang="en-US" err="1" smtClean="0"/>
              <a:t>thống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err="1" smtClean="0"/>
              <a:t>Ký</a:t>
            </a:r>
            <a:r>
              <a:rPr lang="en-US" sz="2400" b="1" smtClean="0"/>
              <a:t> </a:t>
            </a:r>
            <a:r>
              <a:rPr lang="en-US" sz="2400" b="1" err="1" smtClean="0"/>
              <a:t>số</a:t>
            </a:r>
            <a:r>
              <a:rPr lang="en-US" sz="2400" b="1" smtClean="0"/>
              <a:t> </a:t>
            </a:r>
            <a:r>
              <a:rPr lang="en-US" sz="2400" b="1" err="1" smtClean="0"/>
              <a:t>và</a:t>
            </a:r>
            <a:r>
              <a:rPr lang="en-US" sz="2400" b="1" smtClean="0"/>
              <a:t> </a:t>
            </a:r>
            <a:r>
              <a:rPr lang="en-US" sz="2400" b="1" err="1" smtClean="0"/>
              <a:t>xác</a:t>
            </a:r>
            <a:r>
              <a:rPr lang="en-US" sz="2400" b="1" smtClean="0"/>
              <a:t> </a:t>
            </a:r>
            <a:r>
              <a:rPr lang="en-US" sz="2400" b="1" err="1" smtClean="0"/>
              <a:t>thực</a:t>
            </a:r>
            <a:endParaRPr lang="en-US" sz="2400" b="1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395" y="1930400"/>
            <a:ext cx="5601185" cy="3856054"/>
          </a:xfrm>
          <a:prstGeom prst="rect">
            <a:avLst/>
          </a:prstGeom>
        </p:spPr>
      </p:pic>
      <p:sp>
        <p:nvSpPr>
          <p:cNvPr id="5" name="Google Shape;354;p3"/>
          <p:cNvSpPr/>
          <p:nvPr/>
        </p:nvSpPr>
        <p:spPr>
          <a:xfrm>
            <a:off x="11611004" y="6360891"/>
            <a:ext cx="401053" cy="340852"/>
          </a:xfrm>
          <a:prstGeom prst="ellipse">
            <a:avLst/>
          </a:prstGeom>
          <a:solidFill>
            <a:schemeClr val="accent1"/>
          </a:solidFill>
          <a:ln w="25400" cap="flat" cmpd="sng">
            <a:solidFill>
              <a:srgbClr val="050B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en-US" sz="1867">
                <a:solidFill>
                  <a:schemeClr val="lt1"/>
                </a:solidFill>
                <a:latin typeface="Arial"/>
                <a:cs typeface="Arial"/>
                <a:sym typeface="Arial"/>
              </a:rPr>
              <a:t>9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17104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 smtClean="0"/>
              <a:t>Xây</a:t>
            </a:r>
            <a:r>
              <a:rPr lang="en-US" smtClean="0"/>
              <a:t> </a:t>
            </a:r>
            <a:r>
              <a:rPr lang="en-US" err="1" smtClean="0"/>
              <a:t>dựng</a:t>
            </a:r>
            <a:r>
              <a:rPr lang="en-US" smtClean="0"/>
              <a:t> </a:t>
            </a:r>
            <a:r>
              <a:rPr lang="en-US" err="1" smtClean="0"/>
              <a:t>hệ</a:t>
            </a:r>
            <a:r>
              <a:rPr lang="en-US" smtClean="0"/>
              <a:t> </a:t>
            </a:r>
            <a:r>
              <a:rPr lang="en-US" err="1" smtClean="0"/>
              <a:t>thống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err="1" smtClean="0"/>
              <a:t>Mã</a:t>
            </a:r>
            <a:r>
              <a:rPr lang="en-US" sz="2400" b="1" smtClean="0"/>
              <a:t> </a:t>
            </a:r>
            <a:r>
              <a:rPr lang="en-US" sz="2400" b="1" err="1" smtClean="0"/>
              <a:t>mật</a:t>
            </a:r>
            <a:r>
              <a:rPr lang="en-US" sz="2400" b="1" smtClean="0"/>
              <a:t> </a:t>
            </a:r>
            <a:r>
              <a:rPr lang="en-US" sz="2400" b="1" err="1" smtClean="0"/>
              <a:t>và</a:t>
            </a:r>
            <a:r>
              <a:rPr lang="en-US" sz="2400" b="1" smtClean="0"/>
              <a:t> </a:t>
            </a:r>
            <a:r>
              <a:rPr lang="en-US" sz="2400" b="1" err="1" smtClean="0"/>
              <a:t>giải</a:t>
            </a:r>
            <a:r>
              <a:rPr lang="en-US" sz="2400" b="1" smtClean="0"/>
              <a:t> </a:t>
            </a:r>
            <a:r>
              <a:rPr lang="en-US" sz="2400" b="1" err="1" smtClean="0"/>
              <a:t>mã</a:t>
            </a:r>
            <a:endParaRPr lang="en-US" sz="2400" b="1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1559" y="2590772"/>
            <a:ext cx="8356922" cy="3680779"/>
          </a:xfrm>
          <a:prstGeom prst="rect">
            <a:avLst/>
          </a:prstGeom>
        </p:spPr>
      </p:pic>
      <p:sp>
        <p:nvSpPr>
          <p:cNvPr id="6" name="Google Shape;354;p3"/>
          <p:cNvSpPr/>
          <p:nvPr/>
        </p:nvSpPr>
        <p:spPr>
          <a:xfrm>
            <a:off x="11285316" y="6169306"/>
            <a:ext cx="726741" cy="532437"/>
          </a:xfrm>
          <a:prstGeom prst="ellipse">
            <a:avLst/>
          </a:prstGeom>
          <a:solidFill>
            <a:schemeClr val="accent1"/>
          </a:solidFill>
          <a:ln w="25400" cap="flat" cmpd="sng">
            <a:solidFill>
              <a:srgbClr val="050B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en-US" sz="1867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10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60836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Xây</a:t>
            </a:r>
            <a:r>
              <a:rPr lang="en-US"/>
              <a:t> </a:t>
            </a:r>
            <a:r>
              <a:rPr lang="en-US" err="1"/>
              <a:t>dựng</a:t>
            </a:r>
            <a:r>
              <a:rPr lang="en-US"/>
              <a:t> </a:t>
            </a:r>
            <a:r>
              <a:rPr lang="en-US" err="1"/>
              <a:t>hệ</a:t>
            </a:r>
            <a:r>
              <a:rPr lang="en-US"/>
              <a:t> </a:t>
            </a:r>
            <a:r>
              <a:rPr lang="en-US" err="1"/>
              <a:t>thống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err="1" smtClean="0"/>
              <a:t>Công</a:t>
            </a:r>
            <a:r>
              <a:rPr lang="en-US" sz="2400" b="1" smtClean="0"/>
              <a:t> </a:t>
            </a:r>
            <a:r>
              <a:rPr lang="en-US" sz="2400" b="1" err="1"/>
              <a:t>nghệ</a:t>
            </a:r>
            <a:r>
              <a:rPr lang="en-US" sz="2400" b="1"/>
              <a:t> </a:t>
            </a:r>
            <a:r>
              <a:rPr lang="en-US" sz="2400" b="1" err="1"/>
              <a:t>sử</a:t>
            </a:r>
            <a:r>
              <a:rPr lang="en-US" sz="2400" b="1"/>
              <a:t> </a:t>
            </a:r>
            <a:r>
              <a:rPr lang="en-US" sz="2400" b="1" err="1"/>
              <a:t>dụng</a:t>
            </a:r>
            <a:endParaRPr lang="en-US" sz="2400" b="1"/>
          </a:p>
          <a:p>
            <a:r>
              <a:rPr lang="en-US" sz="2200" smtClean="0"/>
              <a:t> </a:t>
            </a:r>
            <a:r>
              <a:rPr lang="en-US" sz="2200"/>
              <a:t>C#</a:t>
            </a:r>
          </a:p>
          <a:p>
            <a:r>
              <a:rPr lang="en-US" sz="2200" smtClean="0"/>
              <a:t>Angular</a:t>
            </a:r>
            <a:endParaRPr lang="en-US" sz="2200"/>
          </a:p>
        </p:txBody>
      </p:sp>
      <p:pic>
        <p:nvPicPr>
          <p:cNvPr id="1026" name="Picture 2" descr="https://coryrylan.com/assets/images/posts/types/angular-800x80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2519" y="1109345"/>
            <a:ext cx="3080483" cy="3080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 flipH="1">
            <a:off x="5692602" y="4456819"/>
            <a:ext cx="3200400" cy="1600200"/>
          </a:xfrm>
          <a:prstGeom prst="rect">
            <a:avLst/>
          </a:prstGeom>
        </p:spPr>
      </p:pic>
      <p:sp>
        <p:nvSpPr>
          <p:cNvPr id="6" name="Google Shape;354;p3"/>
          <p:cNvSpPr/>
          <p:nvPr/>
        </p:nvSpPr>
        <p:spPr>
          <a:xfrm>
            <a:off x="11250592" y="6238754"/>
            <a:ext cx="761465" cy="462989"/>
          </a:xfrm>
          <a:prstGeom prst="ellipse">
            <a:avLst/>
          </a:prstGeom>
          <a:solidFill>
            <a:schemeClr val="accent1"/>
          </a:solidFill>
          <a:ln w="25400" cap="flat" cmpd="sng">
            <a:solidFill>
              <a:srgbClr val="050B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en-US" sz="1867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11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6914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"/>
          <p:cNvSpPr txBox="1">
            <a:spLocks noGrp="1"/>
          </p:cNvSpPr>
          <p:nvPr>
            <p:ph type="title"/>
          </p:nvPr>
        </p:nvSpPr>
        <p:spPr>
          <a:xfrm>
            <a:off x="3020992" y="2582807"/>
            <a:ext cx="6481657" cy="763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  <a:buSzPts val="4800"/>
            </a:pPr>
            <a:r>
              <a:rPr lang="en-US" sz="4800"/>
              <a:t>3</a:t>
            </a:r>
            <a:r>
              <a:rPr lang="en-US" sz="4800" smtClean="0"/>
              <a:t>. </a:t>
            </a:r>
            <a:r>
              <a:rPr lang="en-US" sz="4800">
                <a:latin typeface="Arial" panose="020B0604020202020204" pitchFamily="34" charset="0"/>
                <a:cs typeface="Arial" panose="020B0604020202020204" pitchFamily="34" charset="0"/>
              </a:rPr>
              <a:t>THỰC NGHIỆM</a:t>
            </a:r>
            <a:endParaRPr sz="4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Google Shape;354;p3"/>
          <p:cNvSpPr/>
          <p:nvPr/>
        </p:nvSpPr>
        <p:spPr>
          <a:xfrm>
            <a:off x="11250592" y="6238754"/>
            <a:ext cx="761465" cy="462989"/>
          </a:xfrm>
          <a:prstGeom prst="ellipse">
            <a:avLst/>
          </a:prstGeom>
          <a:solidFill>
            <a:schemeClr val="accent1"/>
          </a:solidFill>
          <a:ln w="25400" cap="flat" cmpd="sng">
            <a:solidFill>
              <a:srgbClr val="050B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en-US" sz="1867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12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47998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pic>
        <p:nvPicPr>
          <p:cNvPr id="4" name="Tiến_Tri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7079" y="1215342"/>
            <a:ext cx="9282896" cy="5544273"/>
          </a:xfrm>
        </p:spPr>
      </p:pic>
      <p:sp>
        <p:nvSpPr>
          <p:cNvPr id="5" name="Google Shape;354;p3"/>
          <p:cNvSpPr/>
          <p:nvPr/>
        </p:nvSpPr>
        <p:spPr>
          <a:xfrm>
            <a:off x="11250592" y="6238754"/>
            <a:ext cx="761465" cy="462989"/>
          </a:xfrm>
          <a:prstGeom prst="ellipse">
            <a:avLst/>
          </a:prstGeom>
          <a:solidFill>
            <a:schemeClr val="accent1"/>
          </a:solidFill>
          <a:ln w="25400" cap="flat" cmpd="sng">
            <a:solidFill>
              <a:srgbClr val="050B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en-US" sz="1867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13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988020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16"/>
          <p:cNvSpPr/>
          <p:nvPr/>
        </p:nvSpPr>
        <p:spPr>
          <a:xfrm>
            <a:off x="3740761" y="1204810"/>
            <a:ext cx="1219888" cy="1484869"/>
          </a:xfrm>
          <a:custGeom>
            <a:avLst/>
            <a:gdLst/>
            <a:ahLst/>
            <a:cxnLst/>
            <a:rect l="l" t="t" r="r" b="b"/>
            <a:pathLst>
              <a:path w="9792" h="11919" extrusionOk="0">
                <a:moveTo>
                  <a:pt x="7760" y="1"/>
                </a:moveTo>
                <a:cubicBezTo>
                  <a:pt x="7760" y="1"/>
                  <a:pt x="1" y="2841"/>
                  <a:pt x="1608" y="11918"/>
                </a:cubicBezTo>
                <a:cubicBezTo>
                  <a:pt x="1608" y="11918"/>
                  <a:pt x="9791" y="8462"/>
                  <a:pt x="776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0" name="Google Shape;1150;p16"/>
          <p:cNvSpPr/>
          <p:nvPr/>
        </p:nvSpPr>
        <p:spPr>
          <a:xfrm>
            <a:off x="4014836" y="1733279"/>
            <a:ext cx="1004488" cy="853996"/>
          </a:xfrm>
          <a:custGeom>
            <a:avLst/>
            <a:gdLst/>
            <a:ahLst/>
            <a:cxnLst/>
            <a:rect l="l" t="t" r="r" b="b"/>
            <a:pathLst>
              <a:path w="8063" h="6855" extrusionOk="0">
                <a:moveTo>
                  <a:pt x="7979" y="0"/>
                </a:moveTo>
                <a:cubicBezTo>
                  <a:pt x="7216" y="0"/>
                  <a:pt x="1445" y="221"/>
                  <a:pt x="1" y="6855"/>
                </a:cubicBezTo>
                <a:cubicBezTo>
                  <a:pt x="1" y="6855"/>
                  <a:pt x="6999" y="6782"/>
                  <a:pt x="8062" y="1"/>
                </a:cubicBezTo>
                <a:cubicBezTo>
                  <a:pt x="8062" y="1"/>
                  <a:pt x="8033" y="0"/>
                  <a:pt x="797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1" name="Google Shape;1151;p16"/>
          <p:cNvSpPr/>
          <p:nvPr/>
        </p:nvSpPr>
        <p:spPr>
          <a:xfrm>
            <a:off x="1440029" y="3954417"/>
            <a:ext cx="932108" cy="1091819"/>
          </a:xfrm>
          <a:custGeom>
            <a:avLst/>
            <a:gdLst/>
            <a:ahLst/>
            <a:cxnLst/>
            <a:rect l="l" t="t" r="r" b="b"/>
            <a:pathLst>
              <a:path w="7482" h="8764" extrusionOk="0">
                <a:moveTo>
                  <a:pt x="1402" y="0"/>
                </a:moveTo>
                <a:lnTo>
                  <a:pt x="1402" y="0"/>
                </a:lnTo>
                <a:cubicBezTo>
                  <a:pt x="0" y="6128"/>
                  <a:pt x="6418" y="8763"/>
                  <a:pt x="6418" y="8763"/>
                </a:cubicBezTo>
                <a:cubicBezTo>
                  <a:pt x="7482" y="2188"/>
                  <a:pt x="1403" y="1"/>
                  <a:pt x="140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2" name="Google Shape;1152;p16"/>
          <p:cNvSpPr/>
          <p:nvPr/>
        </p:nvSpPr>
        <p:spPr>
          <a:xfrm>
            <a:off x="1384216" y="4333889"/>
            <a:ext cx="795195" cy="635483"/>
          </a:xfrm>
          <a:custGeom>
            <a:avLst/>
            <a:gdLst/>
            <a:ahLst/>
            <a:cxnLst/>
            <a:rect l="l" t="t" r="r" b="b"/>
            <a:pathLst>
              <a:path w="6383" h="5101" extrusionOk="0">
                <a:moveTo>
                  <a:pt x="16" y="0"/>
                </a:moveTo>
                <a:cubicBezTo>
                  <a:pt x="6" y="0"/>
                  <a:pt x="1" y="0"/>
                  <a:pt x="1" y="0"/>
                </a:cubicBezTo>
                <a:cubicBezTo>
                  <a:pt x="954" y="4933"/>
                  <a:pt x="6371" y="5100"/>
                  <a:pt x="6383" y="5101"/>
                </a:cubicBezTo>
                <a:lnTo>
                  <a:pt x="6383" y="5101"/>
                </a:lnTo>
                <a:cubicBezTo>
                  <a:pt x="5083" y="80"/>
                  <a:pt x="316" y="0"/>
                  <a:pt x="16" y="0"/>
                </a:cubicBezTo>
                <a:close/>
                <a:moveTo>
                  <a:pt x="6383" y="5101"/>
                </a:moveTo>
                <a:cubicBezTo>
                  <a:pt x="6383" y="5101"/>
                  <a:pt x="6383" y="5101"/>
                  <a:pt x="6383" y="5101"/>
                </a:cubicBezTo>
                <a:cubicBezTo>
                  <a:pt x="6383" y="5101"/>
                  <a:pt x="6383" y="5101"/>
                  <a:pt x="6383" y="5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3" name="Google Shape;1153;p16"/>
          <p:cNvSpPr/>
          <p:nvPr/>
        </p:nvSpPr>
        <p:spPr>
          <a:xfrm>
            <a:off x="2871944" y="1204810"/>
            <a:ext cx="728917" cy="853996"/>
          </a:xfrm>
          <a:custGeom>
            <a:avLst/>
            <a:gdLst/>
            <a:ahLst/>
            <a:cxnLst/>
            <a:rect l="l" t="t" r="r" b="b"/>
            <a:pathLst>
              <a:path w="5851" h="6855" extrusionOk="0">
                <a:moveTo>
                  <a:pt x="1910" y="1"/>
                </a:moveTo>
                <a:lnTo>
                  <a:pt x="1910" y="1"/>
                </a:lnTo>
                <a:cubicBezTo>
                  <a:pt x="1910" y="1"/>
                  <a:pt x="1" y="3990"/>
                  <a:pt x="4026" y="6854"/>
                </a:cubicBezTo>
                <a:cubicBezTo>
                  <a:pt x="4026" y="6854"/>
                  <a:pt x="5851" y="2466"/>
                  <a:pt x="191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4" name="Google Shape;1154;p16"/>
          <p:cNvSpPr/>
          <p:nvPr/>
        </p:nvSpPr>
        <p:spPr>
          <a:xfrm>
            <a:off x="1069528" y="5549044"/>
            <a:ext cx="4300627" cy="289275"/>
          </a:xfrm>
          <a:custGeom>
            <a:avLst/>
            <a:gdLst/>
            <a:ahLst/>
            <a:cxnLst/>
            <a:rect l="l" t="t" r="r" b="b"/>
            <a:pathLst>
              <a:path w="34521" h="2322" extrusionOk="0">
                <a:moveTo>
                  <a:pt x="17261" y="0"/>
                </a:moveTo>
                <a:cubicBezTo>
                  <a:pt x="7724" y="0"/>
                  <a:pt x="1" y="520"/>
                  <a:pt x="1" y="1161"/>
                </a:cubicBezTo>
                <a:cubicBezTo>
                  <a:pt x="1" y="1801"/>
                  <a:pt x="7724" y="2321"/>
                  <a:pt x="17261" y="2321"/>
                </a:cubicBezTo>
                <a:cubicBezTo>
                  <a:pt x="26797" y="2321"/>
                  <a:pt x="34521" y="1801"/>
                  <a:pt x="34521" y="1161"/>
                </a:cubicBezTo>
                <a:cubicBezTo>
                  <a:pt x="34521" y="520"/>
                  <a:pt x="26797" y="0"/>
                  <a:pt x="1726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5" name="Google Shape;1155;p16"/>
          <p:cNvSpPr/>
          <p:nvPr/>
        </p:nvSpPr>
        <p:spPr>
          <a:xfrm>
            <a:off x="3272469" y="5651449"/>
            <a:ext cx="124" cy="1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close/>
              </a:path>
            </a:pathLst>
          </a:custGeom>
          <a:solidFill>
            <a:srgbClr val="FF9D0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6" name="Google Shape;1156;p16"/>
          <p:cNvSpPr/>
          <p:nvPr/>
        </p:nvSpPr>
        <p:spPr>
          <a:xfrm>
            <a:off x="2104036" y="1647569"/>
            <a:ext cx="2483128" cy="4004001"/>
          </a:xfrm>
          <a:custGeom>
            <a:avLst/>
            <a:gdLst/>
            <a:ahLst/>
            <a:cxnLst/>
            <a:rect l="l" t="t" r="r" b="b"/>
            <a:pathLst>
              <a:path w="19932" h="32140" extrusionOk="0">
                <a:moveTo>
                  <a:pt x="7132" y="0"/>
                </a:moveTo>
                <a:lnTo>
                  <a:pt x="6974" y="290"/>
                </a:lnTo>
                <a:lnTo>
                  <a:pt x="6769" y="677"/>
                </a:lnTo>
                <a:cubicBezTo>
                  <a:pt x="6745" y="689"/>
                  <a:pt x="6709" y="701"/>
                  <a:pt x="6684" y="713"/>
                </a:cubicBezTo>
                <a:cubicBezTo>
                  <a:pt x="6334" y="907"/>
                  <a:pt x="6008" y="1112"/>
                  <a:pt x="5693" y="1354"/>
                </a:cubicBezTo>
                <a:cubicBezTo>
                  <a:pt x="5464" y="1535"/>
                  <a:pt x="5234" y="1729"/>
                  <a:pt x="5028" y="1934"/>
                </a:cubicBezTo>
                <a:cubicBezTo>
                  <a:pt x="4569" y="2357"/>
                  <a:pt x="4146" y="2841"/>
                  <a:pt x="3771" y="3348"/>
                </a:cubicBezTo>
                <a:cubicBezTo>
                  <a:pt x="3638" y="3530"/>
                  <a:pt x="3506" y="3723"/>
                  <a:pt x="3373" y="3916"/>
                </a:cubicBezTo>
                <a:cubicBezTo>
                  <a:pt x="3228" y="4170"/>
                  <a:pt x="3070" y="4412"/>
                  <a:pt x="2925" y="4678"/>
                </a:cubicBezTo>
                <a:cubicBezTo>
                  <a:pt x="2732" y="4992"/>
                  <a:pt x="2563" y="5331"/>
                  <a:pt x="2406" y="5669"/>
                </a:cubicBezTo>
                <a:cubicBezTo>
                  <a:pt x="2309" y="5862"/>
                  <a:pt x="2212" y="6056"/>
                  <a:pt x="2128" y="6249"/>
                </a:cubicBezTo>
                <a:cubicBezTo>
                  <a:pt x="1874" y="6817"/>
                  <a:pt x="1656" y="7397"/>
                  <a:pt x="1463" y="8002"/>
                </a:cubicBezTo>
                <a:cubicBezTo>
                  <a:pt x="1390" y="8183"/>
                  <a:pt x="1330" y="8377"/>
                  <a:pt x="1269" y="8570"/>
                </a:cubicBezTo>
                <a:cubicBezTo>
                  <a:pt x="1088" y="9198"/>
                  <a:pt x="919" y="9839"/>
                  <a:pt x="786" y="10504"/>
                </a:cubicBezTo>
                <a:cubicBezTo>
                  <a:pt x="750" y="10685"/>
                  <a:pt x="701" y="10878"/>
                  <a:pt x="677" y="11072"/>
                </a:cubicBezTo>
                <a:cubicBezTo>
                  <a:pt x="593" y="11471"/>
                  <a:pt x="532" y="11882"/>
                  <a:pt x="484" y="12281"/>
                </a:cubicBezTo>
                <a:lnTo>
                  <a:pt x="25" y="13127"/>
                </a:lnTo>
                <a:lnTo>
                  <a:pt x="0" y="13187"/>
                </a:lnTo>
                <a:lnTo>
                  <a:pt x="0" y="18989"/>
                </a:lnTo>
                <a:lnTo>
                  <a:pt x="49" y="19085"/>
                </a:lnTo>
                <a:lnTo>
                  <a:pt x="496" y="19919"/>
                </a:lnTo>
                <a:cubicBezTo>
                  <a:pt x="544" y="20330"/>
                  <a:pt x="617" y="20729"/>
                  <a:pt x="701" y="21128"/>
                </a:cubicBezTo>
                <a:cubicBezTo>
                  <a:pt x="738" y="21322"/>
                  <a:pt x="774" y="21515"/>
                  <a:pt x="810" y="21708"/>
                </a:cubicBezTo>
                <a:cubicBezTo>
                  <a:pt x="955" y="22361"/>
                  <a:pt x="1124" y="23002"/>
                  <a:pt x="1318" y="23630"/>
                </a:cubicBezTo>
                <a:cubicBezTo>
                  <a:pt x="1378" y="23824"/>
                  <a:pt x="1439" y="24017"/>
                  <a:pt x="1499" y="24210"/>
                </a:cubicBezTo>
                <a:cubicBezTo>
                  <a:pt x="1705" y="24803"/>
                  <a:pt x="1922" y="25383"/>
                  <a:pt x="2188" y="25951"/>
                </a:cubicBezTo>
                <a:cubicBezTo>
                  <a:pt x="2273" y="26144"/>
                  <a:pt x="2357" y="26338"/>
                  <a:pt x="2454" y="26519"/>
                </a:cubicBezTo>
                <a:cubicBezTo>
                  <a:pt x="2599" y="26821"/>
                  <a:pt x="2756" y="27123"/>
                  <a:pt x="2925" y="27413"/>
                </a:cubicBezTo>
                <a:cubicBezTo>
                  <a:pt x="3095" y="27703"/>
                  <a:pt x="3264" y="27981"/>
                  <a:pt x="3445" y="28247"/>
                </a:cubicBezTo>
                <a:cubicBezTo>
                  <a:pt x="3578" y="28453"/>
                  <a:pt x="3711" y="28634"/>
                  <a:pt x="3844" y="28827"/>
                </a:cubicBezTo>
                <a:cubicBezTo>
                  <a:pt x="4219" y="29335"/>
                  <a:pt x="4642" y="29807"/>
                  <a:pt x="5101" y="30242"/>
                </a:cubicBezTo>
                <a:cubicBezTo>
                  <a:pt x="5319" y="30447"/>
                  <a:pt x="5548" y="30641"/>
                  <a:pt x="5778" y="30810"/>
                </a:cubicBezTo>
                <a:cubicBezTo>
                  <a:pt x="6092" y="31051"/>
                  <a:pt x="6406" y="31257"/>
                  <a:pt x="6757" y="31438"/>
                </a:cubicBezTo>
                <a:lnTo>
                  <a:pt x="6974" y="31861"/>
                </a:lnTo>
                <a:lnTo>
                  <a:pt x="7059" y="32006"/>
                </a:lnTo>
                <a:lnTo>
                  <a:pt x="7132" y="32139"/>
                </a:lnTo>
                <a:lnTo>
                  <a:pt x="10806" y="32139"/>
                </a:lnTo>
                <a:cubicBezTo>
                  <a:pt x="11181" y="32139"/>
                  <a:pt x="11555" y="32091"/>
                  <a:pt x="11918" y="32006"/>
                </a:cubicBezTo>
                <a:cubicBezTo>
                  <a:pt x="12111" y="31970"/>
                  <a:pt x="12293" y="31922"/>
                  <a:pt x="12474" y="31861"/>
                </a:cubicBezTo>
                <a:cubicBezTo>
                  <a:pt x="12812" y="31753"/>
                  <a:pt x="13139" y="31607"/>
                  <a:pt x="13441" y="31438"/>
                </a:cubicBezTo>
                <a:cubicBezTo>
                  <a:pt x="13791" y="31257"/>
                  <a:pt x="14118" y="31051"/>
                  <a:pt x="14432" y="30810"/>
                </a:cubicBezTo>
                <a:cubicBezTo>
                  <a:pt x="14662" y="30628"/>
                  <a:pt x="14891" y="30435"/>
                  <a:pt x="15097" y="30242"/>
                </a:cubicBezTo>
                <a:cubicBezTo>
                  <a:pt x="15568" y="29807"/>
                  <a:pt x="15991" y="29323"/>
                  <a:pt x="16354" y="28815"/>
                </a:cubicBezTo>
                <a:cubicBezTo>
                  <a:pt x="16499" y="28634"/>
                  <a:pt x="16632" y="28441"/>
                  <a:pt x="16765" y="28247"/>
                </a:cubicBezTo>
                <a:cubicBezTo>
                  <a:pt x="16922" y="28006"/>
                  <a:pt x="17079" y="27740"/>
                  <a:pt x="17224" y="27486"/>
                </a:cubicBezTo>
                <a:cubicBezTo>
                  <a:pt x="17405" y="27172"/>
                  <a:pt x="17587" y="26845"/>
                  <a:pt x="17744" y="26507"/>
                </a:cubicBezTo>
                <a:cubicBezTo>
                  <a:pt x="17828" y="26326"/>
                  <a:pt x="17925" y="26132"/>
                  <a:pt x="18010" y="25939"/>
                </a:cubicBezTo>
                <a:cubicBezTo>
                  <a:pt x="18264" y="25383"/>
                  <a:pt x="18481" y="24803"/>
                  <a:pt x="18687" y="24198"/>
                </a:cubicBezTo>
                <a:cubicBezTo>
                  <a:pt x="18747" y="24005"/>
                  <a:pt x="18807" y="23824"/>
                  <a:pt x="18868" y="23630"/>
                </a:cubicBezTo>
                <a:cubicBezTo>
                  <a:pt x="19061" y="22990"/>
                  <a:pt x="19218" y="22349"/>
                  <a:pt x="19363" y="21696"/>
                </a:cubicBezTo>
                <a:cubicBezTo>
                  <a:pt x="19400" y="21503"/>
                  <a:pt x="19436" y="21322"/>
                  <a:pt x="19472" y="21128"/>
                </a:cubicBezTo>
                <a:cubicBezTo>
                  <a:pt x="19605" y="20451"/>
                  <a:pt x="19702" y="19762"/>
                  <a:pt x="19774" y="19073"/>
                </a:cubicBezTo>
                <a:cubicBezTo>
                  <a:pt x="19799" y="18880"/>
                  <a:pt x="19823" y="18699"/>
                  <a:pt x="19835" y="18505"/>
                </a:cubicBezTo>
                <a:cubicBezTo>
                  <a:pt x="19895" y="17792"/>
                  <a:pt x="19932" y="17091"/>
                  <a:pt x="19932" y="16390"/>
                </a:cubicBezTo>
                <a:cubicBezTo>
                  <a:pt x="19932" y="16197"/>
                  <a:pt x="19932" y="16003"/>
                  <a:pt x="19919" y="15810"/>
                </a:cubicBezTo>
                <a:cubicBezTo>
                  <a:pt x="19907" y="15097"/>
                  <a:pt x="19871" y="14396"/>
                  <a:pt x="19811" y="13695"/>
                </a:cubicBezTo>
                <a:cubicBezTo>
                  <a:pt x="19799" y="13501"/>
                  <a:pt x="19774" y="13308"/>
                  <a:pt x="19750" y="13115"/>
                </a:cubicBezTo>
                <a:cubicBezTo>
                  <a:pt x="19690" y="12426"/>
                  <a:pt x="19581" y="11737"/>
                  <a:pt x="19448" y="11060"/>
                </a:cubicBezTo>
                <a:cubicBezTo>
                  <a:pt x="19424" y="10866"/>
                  <a:pt x="19376" y="10685"/>
                  <a:pt x="19339" y="10492"/>
                </a:cubicBezTo>
                <a:cubicBezTo>
                  <a:pt x="19194" y="9839"/>
                  <a:pt x="19037" y="9186"/>
                  <a:pt x="18844" y="8558"/>
                </a:cubicBezTo>
                <a:cubicBezTo>
                  <a:pt x="18783" y="8364"/>
                  <a:pt x="18723" y="8183"/>
                  <a:pt x="18662" y="7990"/>
                </a:cubicBezTo>
                <a:cubicBezTo>
                  <a:pt x="18457" y="7385"/>
                  <a:pt x="18227" y="6805"/>
                  <a:pt x="17973" y="6237"/>
                </a:cubicBezTo>
                <a:cubicBezTo>
                  <a:pt x="17889" y="6044"/>
                  <a:pt x="17804" y="5850"/>
                  <a:pt x="17708" y="5669"/>
                </a:cubicBezTo>
                <a:cubicBezTo>
                  <a:pt x="17550" y="5343"/>
                  <a:pt x="17381" y="5028"/>
                  <a:pt x="17224" y="4738"/>
                </a:cubicBezTo>
                <a:cubicBezTo>
                  <a:pt x="17055" y="4448"/>
                  <a:pt x="16886" y="4182"/>
                  <a:pt x="16716" y="3916"/>
                </a:cubicBezTo>
                <a:cubicBezTo>
                  <a:pt x="16583" y="3723"/>
                  <a:pt x="16451" y="3530"/>
                  <a:pt x="16318" y="3348"/>
                </a:cubicBezTo>
                <a:cubicBezTo>
                  <a:pt x="15943" y="2841"/>
                  <a:pt x="15520" y="2357"/>
                  <a:pt x="15061" y="1934"/>
                </a:cubicBezTo>
                <a:cubicBezTo>
                  <a:pt x="14843" y="1729"/>
                  <a:pt x="14625" y="1535"/>
                  <a:pt x="14396" y="1354"/>
                </a:cubicBezTo>
                <a:cubicBezTo>
                  <a:pt x="14082" y="1112"/>
                  <a:pt x="13743" y="907"/>
                  <a:pt x="13405" y="713"/>
                </a:cubicBezTo>
                <a:cubicBezTo>
                  <a:pt x="13090" y="544"/>
                  <a:pt x="12752" y="399"/>
                  <a:pt x="12414" y="290"/>
                </a:cubicBezTo>
                <a:cubicBezTo>
                  <a:pt x="12244" y="230"/>
                  <a:pt x="12075" y="182"/>
                  <a:pt x="11906" y="145"/>
                </a:cubicBezTo>
                <a:cubicBezTo>
                  <a:pt x="11531" y="61"/>
                  <a:pt x="11156" y="12"/>
                  <a:pt x="1077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7" name="Google Shape;1157;p16"/>
          <p:cNvSpPr/>
          <p:nvPr/>
        </p:nvSpPr>
        <p:spPr>
          <a:xfrm>
            <a:off x="2938222" y="1649063"/>
            <a:ext cx="837303" cy="88951"/>
          </a:xfrm>
          <a:custGeom>
            <a:avLst/>
            <a:gdLst/>
            <a:ahLst/>
            <a:cxnLst/>
            <a:rect l="l" t="t" r="r" b="b"/>
            <a:pathLst>
              <a:path w="6721" h="714" extrusionOk="0">
                <a:moveTo>
                  <a:pt x="448" y="0"/>
                </a:moveTo>
                <a:lnTo>
                  <a:pt x="363" y="145"/>
                </a:lnTo>
                <a:lnTo>
                  <a:pt x="291" y="290"/>
                </a:lnTo>
                <a:lnTo>
                  <a:pt x="85" y="677"/>
                </a:lnTo>
                <a:cubicBezTo>
                  <a:pt x="49" y="689"/>
                  <a:pt x="25" y="701"/>
                  <a:pt x="0" y="714"/>
                </a:cubicBezTo>
                <a:lnTo>
                  <a:pt x="6721" y="714"/>
                </a:lnTo>
                <a:cubicBezTo>
                  <a:pt x="6406" y="544"/>
                  <a:pt x="6068" y="399"/>
                  <a:pt x="5730" y="290"/>
                </a:cubicBezTo>
                <a:cubicBezTo>
                  <a:pt x="5560" y="230"/>
                  <a:pt x="5391" y="182"/>
                  <a:pt x="5222" y="145"/>
                </a:cubicBezTo>
                <a:cubicBezTo>
                  <a:pt x="4847" y="61"/>
                  <a:pt x="4473" y="12"/>
                  <a:pt x="4086" y="0"/>
                </a:cubicBezTo>
                <a:close/>
              </a:path>
            </a:pathLst>
          </a:custGeom>
          <a:solidFill>
            <a:srgbClr val="DD851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8" name="Google Shape;1158;p16"/>
          <p:cNvSpPr/>
          <p:nvPr/>
        </p:nvSpPr>
        <p:spPr>
          <a:xfrm>
            <a:off x="2731918" y="1817744"/>
            <a:ext cx="1249911" cy="72381"/>
          </a:xfrm>
          <a:custGeom>
            <a:avLst/>
            <a:gdLst/>
            <a:ahLst/>
            <a:cxnLst/>
            <a:rect l="l" t="t" r="r" b="b"/>
            <a:pathLst>
              <a:path w="10033" h="581" extrusionOk="0">
                <a:moveTo>
                  <a:pt x="665" y="0"/>
                </a:moveTo>
                <a:cubicBezTo>
                  <a:pt x="436" y="181"/>
                  <a:pt x="206" y="375"/>
                  <a:pt x="1" y="580"/>
                </a:cubicBezTo>
                <a:lnTo>
                  <a:pt x="10033" y="580"/>
                </a:lnTo>
                <a:cubicBezTo>
                  <a:pt x="9815" y="375"/>
                  <a:pt x="9597" y="181"/>
                  <a:pt x="9368" y="0"/>
                </a:cubicBezTo>
                <a:close/>
              </a:path>
            </a:pathLst>
          </a:custGeom>
          <a:solidFill>
            <a:srgbClr val="DD851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9" name="Google Shape;1159;p16"/>
          <p:cNvSpPr/>
          <p:nvPr/>
        </p:nvSpPr>
        <p:spPr>
          <a:xfrm>
            <a:off x="2525613" y="2066157"/>
            <a:ext cx="1662520" cy="70887"/>
          </a:xfrm>
          <a:custGeom>
            <a:avLst/>
            <a:gdLst/>
            <a:ahLst/>
            <a:cxnLst/>
            <a:rect l="l" t="t" r="r" b="b"/>
            <a:pathLst>
              <a:path w="13345" h="569" extrusionOk="0">
                <a:moveTo>
                  <a:pt x="400" y="0"/>
                </a:moveTo>
                <a:cubicBezTo>
                  <a:pt x="267" y="182"/>
                  <a:pt x="134" y="375"/>
                  <a:pt x="1" y="569"/>
                </a:cubicBezTo>
                <a:lnTo>
                  <a:pt x="13345" y="569"/>
                </a:lnTo>
                <a:cubicBezTo>
                  <a:pt x="13212" y="375"/>
                  <a:pt x="13079" y="182"/>
                  <a:pt x="12946" y="0"/>
                </a:cubicBezTo>
                <a:close/>
              </a:path>
            </a:pathLst>
          </a:custGeom>
          <a:solidFill>
            <a:srgbClr val="DD851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0" name="Google Shape;1160;p16"/>
          <p:cNvSpPr/>
          <p:nvPr/>
        </p:nvSpPr>
        <p:spPr>
          <a:xfrm>
            <a:off x="2370512" y="2355307"/>
            <a:ext cx="1975715" cy="70887"/>
          </a:xfrm>
          <a:custGeom>
            <a:avLst/>
            <a:gdLst/>
            <a:ahLst/>
            <a:cxnLst/>
            <a:rect l="l" t="t" r="r" b="b"/>
            <a:pathLst>
              <a:path w="15859" h="569" extrusionOk="0">
                <a:moveTo>
                  <a:pt x="267" y="0"/>
                </a:moveTo>
                <a:cubicBezTo>
                  <a:pt x="170" y="181"/>
                  <a:pt x="73" y="375"/>
                  <a:pt x="1" y="568"/>
                </a:cubicBezTo>
                <a:lnTo>
                  <a:pt x="15859" y="568"/>
                </a:lnTo>
                <a:cubicBezTo>
                  <a:pt x="15762" y="375"/>
                  <a:pt x="15677" y="181"/>
                  <a:pt x="15581" y="0"/>
                </a:cubicBezTo>
                <a:close/>
              </a:path>
            </a:pathLst>
          </a:custGeom>
          <a:solidFill>
            <a:srgbClr val="DD851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1" name="Google Shape;1161;p16"/>
          <p:cNvSpPr/>
          <p:nvPr/>
        </p:nvSpPr>
        <p:spPr>
          <a:xfrm>
            <a:off x="2263623" y="2644334"/>
            <a:ext cx="2189493" cy="70887"/>
          </a:xfrm>
          <a:custGeom>
            <a:avLst/>
            <a:gdLst/>
            <a:ahLst/>
            <a:cxnLst/>
            <a:rect l="l" t="t" r="r" b="b"/>
            <a:pathLst>
              <a:path w="17575" h="569" extrusionOk="0">
                <a:moveTo>
                  <a:pt x="182" y="1"/>
                </a:moveTo>
                <a:cubicBezTo>
                  <a:pt x="109" y="194"/>
                  <a:pt x="49" y="376"/>
                  <a:pt x="1" y="569"/>
                </a:cubicBezTo>
                <a:lnTo>
                  <a:pt x="17575" y="569"/>
                </a:lnTo>
                <a:cubicBezTo>
                  <a:pt x="17514" y="376"/>
                  <a:pt x="17454" y="194"/>
                  <a:pt x="17393" y="1"/>
                </a:cubicBezTo>
                <a:close/>
              </a:path>
            </a:pathLst>
          </a:custGeom>
          <a:solidFill>
            <a:srgbClr val="DD851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2" name="Google Shape;1162;p16"/>
          <p:cNvSpPr/>
          <p:nvPr/>
        </p:nvSpPr>
        <p:spPr>
          <a:xfrm>
            <a:off x="2188378" y="2956033"/>
            <a:ext cx="2341605" cy="70887"/>
          </a:xfrm>
          <a:custGeom>
            <a:avLst/>
            <a:gdLst/>
            <a:ahLst/>
            <a:cxnLst/>
            <a:rect l="l" t="t" r="r" b="b"/>
            <a:pathLst>
              <a:path w="18796" h="569" extrusionOk="0">
                <a:moveTo>
                  <a:pt x="109" y="1"/>
                </a:moveTo>
                <a:cubicBezTo>
                  <a:pt x="73" y="194"/>
                  <a:pt x="36" y="375"/>
                  <a:pt x="0" y="569"/>
                </a:cubicBezTo>
                <a:lnTo>
                  <a:pt x="18795" y="569"/>
                </a:lnTo>
                <a:cubicBezTo>
                  <a:pt x="18759" y="388"/>
                  <a:pt x="18723" y="194"/>
                  <a:pt x="18674" y="1"/>
                </a:cubicBezTo>
                <a:close/>
              </a:path>
            </a:pathLst>
          </a:custGeom>
          <a:solidFill>
            <a:srgbClr val="DD851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3" name="Google Shape;1163;p16"/>
          <p:cNvSpPr/>
          <p:nvPr/>
        </p:nvSpPr>
        <p:spPr>
          <a:xfrm>
            <a:off x="2102542" y="3282807"/>
            <a:ext cx="2471044" cy="72381"/>
          </a:xfrm>
          <a:custGeom>
            <a:avLst/>
            <a:gdLst/>
            <a:ahLst/>
            <a:cxnLst/>
            <a:rect l="l" t="t" r="r" b="b"/>
            <a:pathLst>
              <a:path w="19835" h="581" extrusionOk="0">
                <a:moveTo>
                  <a:pt x="37" y="1"/>
                </a:moveTo>
                <a:lnTo>
                  <a:pt x="0" y="61"/>
                </a:lnTo>
                <a:lnTo>
                  <a:pt x="0" y="581"/>
                </a:lnTo>
                <a:lnTo>
                  <a:pt x="19835" y="581"/>
                </a:lnTo>
                <a:cubicBezTo>
                  <a:pt x="19823" y="387"/>
                  <a:pt x="19811" y="194"/>
                  <a:pt x="19786" y="1"/>
                </a:cubicBezTo>
                <a:close/>
              </a:path>
            </a:pathLst>
          </a:custGeom>
          <a:solidFill>
            <a:srgbClr val="DD851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4" name="Google Shape;1164;p16"/>
          <p:cNvSpPr/>
          <p:nvPr/>
        </p:nvSpPr>
        <p:spPr>
          <a:xfrm>
            <a:off x="2102541" y="3618675"/>
            <a:ext cx="2484624" cy="70887"/>
          </a:xfrm>
          <a:custGeom>
            <a:avLst/>
            <a:gdLst/>
            <a:ahLst/>
            <a:cxnLst/>
            <a:rect l="l" t="t" r="r" b="b"/>
            <a:pathLst>
              <a:path w="19944" h="569" extrusionOk="0">
                <a:moveTo>
                  <a:pt x="0" y="0"/>
                </a:moveTo>
                <a:lnTo>
                  <a:pt x="0" y="568"/>
                </a:lnTo>
                <a:lnTo>
                  <a:pt x="19944" y="568"/>
                </a:lnTo>
                <a:cubicBezTo>
                  <a:pt x="19944" y="375"/>
                  <a:pt x="19944" y="181"/>
                  <a:pt x="19944" y="0"/>
                </a:cubicBezTo>
                <a:close/>
              </a:path>
            </a:pathLst>
          </a:custGeom>
          <a:solidFill>
            <a:srgbClr val="DD851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5" name="Google Shape;1165;p16"/>
          <p:cNvSpPr/>
          <p:nvPr/>
        </p:nvSpPr>
        <p:spPr>
          <a:xfrm>
            <a:off x="2102541" y="3952923"/>
            <a:ext cx="2472539" cy="70887"/>
          </a:xfrm>
          <a:custGeom>
            <a:avLst/>
            <a:gdLst/>
            <a:ahLst/>
            <a:cxnLst/>
            <a:rect l="l" t="t" r="r" b="b"/>
            <a:pathLst>
              <a:path w="19847" h="569" extrusionOk="0">
                <a:moveTo>
                  <a:pt x="0" y="0"/>
                </a:moveTo>
                <a:lnTo>
                  <a:pt x="0" y="472"/>
                </a:lnTo>
                <a:lnTo>
                  <a:pt x="49" y="568"/>
                </a:lnTo>
                <a:lnTo>
                  <a:pt x="19786" y="568"/>
                </a:lnTo>
                <a:cubicBezTo>
                  <a:pt x="19811" y="375"/>
                  <a:pt x="19823" y="182"/>
                  <a:pt x="19847" y="0"/>
                </a:cubicBezTo>
                <a:close/>
              </a:path>
            </a:pathLst>
          </a:custGeom>
          <a:solidFill>
            <a:srgbClr val="DD851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6" name="Google Shape;1166;p16"/>
          <p:cNvSpPr/>
          <p:nvPr/>
        </p:nvSpPr>
        <p:spPr>
          <a:xfrm>
            <a:off x="2191367" y="4279697"/>
            <a:ext cx="2340111" cy="70887"/>
          </a:xfrm>
          <a:custGeom>
            <a:avLst/>
            <a:gdLst/>
            <a:ahLst/>
            <a:cxnLst/>
            <a:rect l="l" t="t" r="r" b="b"/>
            <a:pathLst>
              <a:path w="18784" h="569" extrusionOk="0">
                <a:moveTo>
                  <a:pt x="0" y="0"/>
                </a:moveTo>
                <a:cubicBezTo>
                  <a:pt x="37" y="194"/>
                  <a:pt x="73" y="375"/>
                  <a:pt x="121" y="568"/>
                </a:cubicBezTo>
                <a:lnTo>
                  <a:pt x="18662" y="568"/>
                </a:lnTo>
                <a:cubicBezTo>
                  <a:pt x="18699" y="375"/>
                  <a:pt x="18735" y="194"/>
                  <a:pt x="18783" y="0"/>
                </a:cubicBezTo>
                <a:close/>
              </a:path>
            </a:pathLst>
          </a:custGeom>
          <a:solidFill>
            <a:srgbClr val="DD851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7" name="Google Shape;1167;p16"/>
          <p:cNvSpPr/>
          <p:nvPr/>
        </p:nvSpPr>
        <p:spPr>
          <a:xfrm>
            <a:off x="2268108" y="4589902"/>
            <a:ext cx="2186504" cy="72381"/>
          </a:xfrm>
          <a:custGeom>
            <a:avLst/>
            <a:gdLst/>
            <a:ahLst/>
            <a:cxnLst/>
            <a:rect l="l" t="t" r="r" b="b"/>
            <a:pathLst>
              <a:path w="17551" h="581" extrusionOk="0">
                <a:moveTo>
                  <a:pt x="1" y="0"/>
                </a:moveTo>
                <a:cubicBezTo>
                  <a:pt x="49" y="193"/>
                  <a:pt x="122" y="387"/>
                  <a:pt x="182" y="580"/>
                </a:cubicBezTo>
                <a:lnTo>
                  <a:pt x="17370" y="580"/>
                </a:lnTo>
                <a:cubicBezTo>
                  <a:pt x="17442" y="387"/>
                  <a:pt x="17503" y="193"/>
                  <a:pt x="17551" y="0"/>
                </a:cubicBezTo>
                <a:close/>
              </a:path>
            </a:pathLst>
          </a:custGeom>
          <a:solidFill>
            <a:srgbClr val="DD851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8" name="Google Shape;1168;p16"/>
          <p:cNvSpPr/>
          <p:nvPr/>
        </p:nvSpPr>
        <p:spPr>
          <a:xfrm>
            <a:off x="2376617" y="4878927"/>
            <a:ext cx="1971105" cy="70887"/>
          </a:xfrm>
          <a:custGeom>
            <a:avLst/>
            <a:gdLst/>
            <a:ahLst/>
            <a:cxnLst/>
            <a:rect l="l" t="t" r="r" b="b"/>
            <a:pathLst>
              <a:path w="15822" h="569" extrusionOk="0">
                <a:moveTo>
                  <a:pt x="0" y="1"/>
                </a:moveTo>
                <a:cubicBezTo>
                  <a:pt x="85" y="194"/>
                  <a:pt x="169" y="388"/>
                  <a:pt x="266" y="569"/>
                </a:cubicBezTo>
                <a:lnTo>
                  <a:pt x="15556" y="569"/>
                </a:lnTo>
                <a:cubicBezTo>
                  <a:pt x="15653" y="388"/>
                  <a:pt x="15737" y="194"/>
                  <a:pt x="15822" y="1"/>
                </a:cubicBezTo>
                <a:close/>
              </a:path>
            </a:pathLst>
          </a:custGeom>
          <a:solidFill>
            <a:srgbClr val="DD851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9" name="Google Shape;1169;p16"/>
          <p:cNvSpPr/>
          <p:nvPr/>
        </p:nvSpPr>
        <p:spPr>
          <a:xfrm>
            <a:off x="2533214" y="5166583"/>
            <a:ext cx="1659405" cy="70887"/>
          </a:xfrm>
          <a:custGeom>
            <a:avLst/>
            <a:gdLst/>
            <a:ahLst/>
            <a:cxnLst/>
            <a:rect l="l" t="t" r="r" b="b"/>
            <a:pathLst>
              <a:path w="13320" h="569" extrusionOk="0">
                <a:moveTo>
                  <a:pt x="0" y="0"/>
                </a:moveTo>
                <a:cubicBezTo>
                  <a:pt x="133" y="194"/>
                  <a:pt x="266" y="387"/>
                  <a:pt x="399" y="568"/>
                </a:cubicBezTo>
                <a:lnTo>
                  <a:pt x="12921" y="568"/>
                </a:lnTo>
                <a:cubicBezTo>
                  <a:pt x="13054" y="387"/>
                  <a:pt x="13187" y="194"/>
                  <a:pt x="13320" y="0"/>
                </a:cubicBezTo>
                <a:close/>
              </a:path>
            </a:pathLst>
          </a:custGeom>
          <a:solidFill>
            <a:srgbClr val="DD851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0" name="Google Shape;1170;p16"/>
          <p:cNvSpPr/>
          <p:nvPr/>
        </p:nvSpPr>
        <p:spPr>
          <a:xfrm>
            <a:off x="2739393" y="5414995"/>
            <a:ext cx="1246921" cy="70887"/>
          </a:xfrm>
          <a:custGeom>
            <a:avLst/>
            <a:gdLst/>
            <a:ahLst/>
            <a:cxnLst/>
            <a:rect l="l" t="t" r="r" b="b"/>
            <a:pathLst>
              <a:path w="10009" h="569" extrusionOk="0">
                <a:moveTo>
                  <a:pt x="1" y="1"/>
                </a:moveTo>
                <a:cubicBezTo>
                  <a:pt x="219" y="194"/>
                  <a:pt x="448" y="387"/>
                  <a:pt x="678" y="569"/>
                </a:cubicBezTo>
                <a:lnTo>
                  <a:pt x="9332" y="569"/>
                </a:lnTo>
                <a:cubicBezTo>
                  <a:pt x="9574" y="387"/>
                  <a:pt x="9791" y="194"/>
                  <a:pt x="10009" y="1"/>
                </a:cubicBezTo>
                <a:close/>
              </a:path>
            </a:pathLst>
          </a:custGeom>
          <a:solidFill>
            <a:srgbClr val="DD851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1" name="Google Shape;1171;p16"/>
          <p:cNvSpPr/>
          <p:nvPr/>
        </p:nvSpPr>
        <p:spPr>
          <a:xfrm>
            <a:off x="2945696" y="5564118"/>
            <a:ext cx="834312" cy="87455"/>
          </a:xfrm>
          <a:custGeom>
            <a:avLst/>
            <a:gdLst/>
            <a:ahLst/>
            <a:cxnLst/>
            <a:rect l="l" t="t" r="r" b="b"/>
            <a:pathLst>
              <a:path w="6697" h="702" extrusionOk="0">
                <a:moveTo>
                  <a:pt x="1" y="0"/>
                </a:moveTo>
                <a:lnTo>
                  <a:pt x="231" y="423"/>
                </a:lnTo>
                <a:lnTo>
                  <a:pt x="315" y="568"/>
                </a:lnTo>
                <a:lnTo>
                  <a:pt x="388" y="701"/>
                </a:lnTo>
                <a:lnTo>
                  <a:pt x="4050" y="701"/>
                </a:lnTo>
                <a:cubicBezTo>
                  <a:pt x="4425" y="701"/>
                  <a:pt x="4799" y="653"/>
                  <a:pt x="5162" y="568"/>
                </a:cubicBezTo>
                <a:cubicBezTo>
                  <a:pt x="5355" y="532"/>
                  <a:pt x="5537" y="484"/>
                  <a:pt x="5718" y="423"/>
                </a:cubicBezTo>
                <a:cubicBezTo>
                  <a:pt x="6056" y="315"/>
                  <a:pt x="6383" y="169"/>
                  <a:pt x="6697" y="0"/>
                </a:cubicBezTo>
                <a:close/>
              </a:path>
            </a:pathLst>
          </a:custGeom>
          <a:solidFill>
            <a:srgbClr val="DD851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2" name="Google Shape;1172;p16"/>
          <p:cNvSpPr/>
          <p:nvPr/>
        </p:nvSpPr>
        <p:spPr>
          <a:xfrm>
            <a:off x="1721577" y="1648689"/>
            <a:ext cx="2520752" cy="4004001"/>
          </a:xfrm>
          <a:custGeom>
            <a:avLst/>
            <a:gdLst/>
            <a:ahLst/>
            <a:cxnLst/>
            <a:rect l="l" t="t" r="r" b="b"/>
            <a:pathLst>
              <a:path w="20234" h="32140" extrusionOk="0">
                <a:moveTo>
                  <a:pt x="10096" y="0"/>
                </a:moveTo>
                <a:cubicBezTo>
                  <a:pt x="7745" y="0"/>
                  <a:pt x="5396" y="1557"/>
                  <a:pt x="3602" y="4669"/>
                </a:cubicBezTo>
                <a:cubicBezTo>
                  <a:pt x="0" y="10930"/>
                  <a:pt x="0" y="21095"/>
                  <a:pt x="3602" y="27392"/>
                </a:cubicBezTo>
                <a:cubicBezTo>
                  <a:pt x="5412" y="30556"/>
                  <a:pt x="7786" y="32139"/>
                  <a:pt x="10157" y="32139"/>
                </a:cubicBezTo>
                <a:cubicBezTo>
                  <a:pt x="12506" y="32139"/>
                  <a:pt x="14852" y="30586"/>
                  <a:pt x="16644" y="27477"/>
                </a:cubicBezTo>
                <a:cubicBezTo>
                  <a:pt x="20234" y="21216"/>
                  <a:pt x="20234" y="11039"/>
                  <a:pt x="16644" y="4741"/>
                </a:cubicBezTo>
                <a:cubicBezTo>
                  <a:pt x="14836" y="1581"/>
                  <a:pt x="12465" y="0"/>
                  <a:pt x="1009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3" name="Google Shape;1173;p16"/>
          <p:cNvSpPr/>
          <p:nvPr/>
        </p:nvSpPr>
        <p:spPr>
          <a:xfrm>
            <a:off x="1968495" y="1784605"/>
            <a:ext cx="2028412" cy="3732915"/>
          </a:xfrm>
          <a:custGeom>
            <a:avLst/>
            <a:gdLst/>
            <a:ahLst/>
            <a:cxnLst/>
            <a:rect l="l" t="t" r="r" b="b"/>
            <a:pathLst>
              <a:path w="16282" h="29964" extrusionOk="0">
                <a:moveTo>
                  <a:pt x="8111" y="0"/>
                </a:moveTo>
                <a:cubicBezTo>
                  <a:pt x="6056" y="0"/>
                  <a:pt x="4086" y="1463"/>
                  <a:pt x="2551" y="4134"/>
                </a:cubicBezTo>
                <a:cubicBezTo>
                  <a:pt x="907" y="6986"/>
                  <a:pt x="1" y="10830"/>
                  <a:pt x="1" y="14928"/>
                </a:cubicBezTo>
                <a:cubicBezTo>
                  <a:pt x="1" y="19037"/>
                  <a:pt x="907" y="22881"/>
                  <a:pt x="2551" y="25757"/>
                </a:cubicBezTo>
                <a:cubicBezTo>
                  <a:pt x="4098" y="28465"/>
                  <a:pt x="6104" y="29951"/>
                  <a:pt x="8159" y="29964"/>
                </a:cubicBezTo>
                <a:cubicBezTo>
                  <a:pt x="10214" y="29964"/>
                  <a:pt x="12196" y="28501"/>
                  <a:pt x="13731" y="25830"/>
                </a:cubicBezTo>
                <a:cubicBezTo>
                  <a:pt x="15375" y="22965"/>
                  <a:pt x="16281" y="19134"/>
                  <a:pt x="16281" y="15036"/>
                </a:cubicBezTo>
                <a:cubicBezTo>
                  <a:pt x="16281" y="10927"/>
                  <a:pt x="15375" y="7083"/>
                  <a:pt x="13719" y="4194"/>
                </a:cubicBezTo>
                <a:cubicBezTo>
                  <a:pt x="12172" y="1487"/>
                  <a:pt x="10166" y="0"/>
                  <a:pt x="8111" y="0"/>
                </a:cubicBezTo>
                <a:close/>
              </a:path>
            </a:pathLst>
          </a:custGeom>
          <a:solidFill>
            <a:srgbClr val="EF94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4" name="Google Shape;1174;p16"/>
          <p:cNvSpPr/>
          <p:nvPr/>
        </p:nvSpPr>
        <p:spPr>
          <a:xfrm>
            <a:off x="2098058" y="1859852"/>
            <a:ext cx="1942452" cy="3732915"/>
          </a:xfrm>
          <a:custGeom>
            <a:avLst/>
            <a:gdLst/>
            <a:ahLst/>
            <a:cxnLst/>
            <a:rect l="l" t="t" r="r" b="b"/>
            <a:pathLst>
              <a:path w="15592" h="29964" extrusionOk="0">
                <a:moveTo>
                  <a:pt x="7772" y="1"/>
                </a:moveTo>
                <a:cubicBezTo>
                  <a:pt x="5802" y="1"/>
                  <a:pt x="3916" y="1463"/>
                  <a:pt x="2442" y="4122"/>
                </a:cubicBezTo>
                <a:cubicBezTo>
                  <a:pt x="870" y="6987"/>
                  <a:pt x="0" y="10830"/>
                  <a:pt x="0" y="14928"/>
                </a:cubicBezTo>
                <a:cubicBezTo>
                  <a:pt x="0" y="19037"/>
                  <a:pt x="870" y="22881"/>
                  <a:pt x="2454" y="25758"/>
                </a:cubicBezTo>
                <a:cubicBezTo>
                  <a:pt x="3928" y="28465"/>
                  <a:pt x="5850" y="29952"/>
                  <a:pt x="7820" y="29964"/>
                </a:cubicBezTo>
                <a:cubicBezTo>
                  <a:pt x="9790" y="29964"/>
                  <a:pt x="11676" y="28501"/>
                  <a:pt x="13150" y="25830"/>
                </a:cubicBezTo>
                <a:cubicBezTo>
                  <a:pt x="14722" y="22966"/>
                  <a:pt x="15592" y="19134"/>
                  <a:pt x="15592" y="15037"/>
                </a:cubicBezTo>
                <a:cubicBezTo>
                  <a:pt x="15592" y="10927"/>
                  <a:pt x="14722" y="7083"/>
                  <a:pt x="13138" y="4195"/>
                </a:cubicBezTo>
                <a:cubicBezTo>
                  <a:pt x="11664" y="1487"/>
                  <a:pt x="9742" y="1"/>
                  <a:pt x="777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5" name="Google Shape;1175;p16"/>
          <p:cNvSpPr/>
          <p:nvPr/>
        </p:nvSpPr>
        <p:spPr>
          <a:xfrm>
            <a:off x="1971484" y="2238576"/>
            <a:ext cx="1084344" cy="3429563"/>
          </a:xfrm>
          <a:custGeom>
            <a:avLst/>
            <a:gdLst/>
            <a:ahLst/>
            <a:cxnLst/>
            <a:rect l="l" t="t" r="r" b="b"/>
            <a:pathLst>
              <a:path w="8704" h="27529" extrusionOk="0">
                <a:moveTo>
                  <a:pt x="8075" y="1940"/>
                </a:moveTo>
                <a:lnTo>
                  <a:pt x="7567" y="4660"/>
                </a:lnTo>
                <a:lnTo>
                  <a:pt x="4618" y="4660"/>
                </a:lnTo>
                <a:lnTo>
                  <a:pt x="5126" y="1940"/>
                </a:lnTo>
                <a:close/>
                <a:moveTo>
                  <a:pt x="7507" y="4926"/>
                </a:moveTo>
                <a:lnTo>
                  <a:pt x="6999" y="7645"/>
                </a:lnTo>
                <a:lnTo>
                  <a:pt x="4038" y="7645"/>
                </a:lnTo>
                <a:lnTo>
                  <a:pt x="4557" y="4926"/>
                </a:lnTo>
                <a:close/>
                <a:moveTo>
                  <a:pt x="6939" y="7923"/>
                </a:moveTo>
                <a:lnTo>
                  <a:pt x="6431" y="10643"/>
                </a:lnTo>
                <a:lnTo>
                  <a:pt x="3470" y="10643"/>
                </a:lnTo>
                <a:lnTo>
                  <a:pt x="3989" y="7923"/>
                </a:lnTo>
                <a:close/>
                <a:moveTo>
                  <a:pt x="6370" y="10909"/>
                </a:moveTo>
                <a:lnTo>
                  <a:pt x="5851" y="13628"/>
                </a:lnTo>
                <a:lnTo>
                  <a:pt x="2902" y="13628"/>
                </a:lnTo>
                <a:lnTo>
                  <a:pt x="3421" y="10909"/>
                </a:lnTo>
                <a:close/>
                <a:moveTo>
                  <a:pt x="5802" y="13906"/>
                </a:moveTo>
                <a:lnTo>
                  <a:pt x="5283" y="16626"/>
                </a:lnTo>
                <a:lnTo>
                  <a:pt x="2333" y="16626"/>
                </a:lnTo>
                <a:lnTo>
                  <a:pt x="2853" y="13906"/>
                </a:lnTo>
                <a:close/>
                <a:moveTo>
                  <a:pt x="5234" y="16892"/>
                </a:moveTo>
                <a:lnTo>
                  <a:pt x="4715" y="19611"/>
                </a:lnTo>
                <a:lnTo>
                  <a:pt x="1765" y="19611"/>
                </a:lnTo>
                <a:lnTo>
                  <a:pt x="2285" y="16892"/>
                </a:lnTo>
                <a:close/>
                <a:moveTo>
                  <a:pt x="4666" y="19889"/>
                </a:moveTo>
                <a:lnTo>
                  <a:pt x="4146" y="22609"/>
                </a:lnTo>
                <a:lnTo>
                  <a:pt x="1197" y="22609"/>
                </a:lnTo>
                <a:lnTo>
                  <a:pt x="1717" y="19889"/>
                </a:lnTo>
                <a:close/>
                <a:moveTo>
                  <a:pt x="4098" y="22875"/>
                </a:moveTo>
                <a:lnTo>
                  <a:pt x="3578" y="25594"/>
                </a:lnTo>
                <a:lnTo>
                  <a:pt x="629" y="25594"/>
                </a:lnTo>
                <a:lnTo>
                  <a:pt x="1149" y="22875"/>
                </a:lnTo>
                <a:close/>
                <a:moveTo>
                  <a:pt x="8545" y="0"/>
                </a:moveTo>
                <a:cubicBezTo>
                  <a:pt x="8486" y="0"/>
                  <a:pt x="8435" y="45"/>
                  <a:pt x="8425" y="115"/>
                </a:cubicBezTo>
                <a:lnTo>
                  <a:pt x="8123" y="1662"/>
                </a:lnTo>
                <a:lnTo>
                  <a:pt x="5174" y="1662"/>
                </a:lnTo>
                <a:lnTo>
                  <a:pt x="5464" y="164"/>
                </a:lnTo>
                <a:cubicBezTo>
                  <a:pt x="5471" y="67"/>
                  <a:pt x="5395" y="10"/>
                  <a:pt x="5320" y="10"/>
                </a:cubicBezTo>
                <a:cubicBezTo>
                  <a:pt x="5263" y="10"/>
                  <a:pt x="5207" y="42"/>
                  <a:pt x="5186" y="115"/>
                </a:cubicBezTo>
                <a:lnTo>
                  <a:pt x="13" y="27371"/>
                </a:lnTo>
                <a:cubicBezTo>
                  <a:pt x="1" y="27444"/>
                  <a:pt x="49" y="27516"/>
                  <a:pt x="122" y="27528"/>
                </a:cubicBezTo>
                <a:lnTo>
                  <a:pt x="146" y="27528"/>
                </a:lnTo>
                <a:cubicBezTo>
                  <a:pt x="218" y="27528"/>
                  <a:pt x="267" y="27480"/>
                  <a:pt x="279" y="27419"/>
                </a:cubicBezTo>
                <a:lnTo>
                  <a:pt x="581" y="25860"/>
                </a:lnTo>
                <a:lnTo>
                  <a:pt x="3542" y="25860"/>
                </a:lnTo>
                <a:lnTo>
                  <a:pt x="3252" y="27371"/>
                </a:lnTo>
                <a:cubicBezTo>
                  <a:pt x="3240" y="27432"/>
                  <a:pt x="3288" y="27504"/>
                  <a:pt x="3361" y="27516"/>
                </a:cubicBezTo>
                <a:lnTo>
                  <a:pt x="3385" y="27516"/>
                </a:lnTo>
                <a:cubicBezTo>
                  <a:pt x="3445" y="27516"/>
                  <a:pt x="3506" y="27468"/>
                  <a:pt x="3518" y="27407"/>
                </a:cubicBezTo>
                <a:lnTo>
                  <a:pt x="8703" y="139"/>
                </a:lnTo>
                <a:cubicBezTo>
                  <a:pt x="8703" y="67"/>
                  <a:pt x="8655" y="6"/>
                  <a:pt x="8582" y="6"/>
                </a:cubicBezTo>
                <a:cubicBezTo>
                  <a:pt x="8570" y="2"/>
                  <a:pt x="8557" y="0"/>
                  <a:pt x="8545" y="0"/>
                </a:cubicBezTo>
                <a:close/>
              </a:path>
            </a:pathLst>
          </a:custGeom>
          <a:solidFill>
            <a:srgbClr val="1D294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6" name="Google Shape;1176;p16"/>
          <p:cNvSpPr/>
          <p:nvPr/>
        </p:nvSpPr>
        <p:spPr>
          <a:xfrm>
            <a:off x="2993908" y="2231350"/>
            <a:ext cx="60421" cy="28777"/>
          </a:xfrm>
          <a:custGeom>
            <a:avLst/>
            <a:gdLst/>
            <a:ahLst/>
            <a:cxnLst/>
            <a:rect l="l" t="t" r="r" b="b"/>
            <a:pathLst>
              <a:path w="485" h="231" extrusionOk="0">
                <a:moveTo>
                  <a:pt x="167" y="0"/>
                </a:moveTo>
                <a:cubicBezTo>
                  <a:pt x="140" y="0"/>
                  <a:pt x="116" y="2"/>
                  <a:pt x="97" y="4"/>
                </a:cubicBezTo>
                <a:cubicBezTo>
                  <a:pt x="1" y="4"/>
                  <a:pt x="61" y="173"/>
                  <a:pt x="61" y="173"/>
                </a:cubicBezTo>
                <a:cubicBezTo>
                  <a:pt x="122" y="203"/>
                  <a:pt x="230" y="231"/>
                  <a:pt x="321" y="231"/>
                </a:cubicBezTo>
                <a:cubicBezTo>
                  <a:pt x="412" y="231"/>
                  <a:pt x="484" y="203"/>
                  <a:pt x="472" y="125"/>
                </a:cubicBezTo>
                <a:cubicBezTo>
                  <a:pt x="462" y="27"/>
                  <a:pt x="285" y="0"/>
                  <a:pt x="167" y="0"/>
                </a:cubicBezTo>
                <a:close/>
              </a:path>
            </a:pathLst>
          </a:custGeom>
          <a:solidFill>
            <a:srgbClr val="E3AC9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7" name="Google Shape;1177;p16"/>
          <p:cNvSpPr/>
          <p:nvPr/>
        </p:nvSpPr>
        <p:spPr>
          <a:xfrm>
            <a:off x="2597870" y="1873058"/>
            <a:ext cx="144761" cy="240813"/>
          </a:xfrm>
          <a:custGeom>
            <a:avLst/>
            <a:gdLst/>
            <a:ahLst/>
            <a:cxnLst/>
            <a:rect l="l" t="t" r="r" b="b"/>
            <a:pathLst>
              <a:path w="1162" h="1933" extrusionOk="0">
                <a:moveTo>
                  <a:pt x="529" y="1"/>
                </a:moveTo>
                <a:cubicBezTo>
                  <a:pt x="253" y="1"/>
                  <a:pt x="41" y="256"/>
                  <a:pt x="13" y="680"/>
                </a:cubicBezTo>
                <a:cubicBezTo>
                  <a:pt x="1" y="849"/>
                  <a:pt x="37" y="1007"/>
                  <a:pt x="98" y="1164"/>
                </a:cubicBezTo>
                <a:lnTo>
                  <a:pt x="25" y="1587"/>
                </a:lnTo>
                <a:cubicBezTo>
                  <a:pt x="1" y="1732"/>
                  <a:pt x="85" y="1889"/>
                  <a:pt x="243" y="1925"/>
                </a:cubicBezTo>
                <a:cubicBezTo>
                  <a:pt x="263" y="1930"/>
                  <a:pt x="284" y="1933"/>
                  <a:pt x="304" y="1933"/>
                </a:cubicBezTo>
                <a:cubicBezTo>
                  <a:pt x="427" y="1933"/>
                  <a:pt x="536" y="1844"/>
                  <a:pt x="557" y="1720"/>
                </a:cubicBezTo>
                <a:lnTo>
                  <a:pt x="557" y="1683"/>
                </a:lnTo>
                <a:lnTo>
                  <a:pt x="581" y="1526"/>
                </a:lnTo>
                <a:cubicBezTo>
                  <a:pt x="871" y="1526"/>
                  <a:pt x="1016" y="1248"/>
                  <a:pt x="1089" y="874"/>
                </a:cubicBezTo>
                <a:cubicBezTo>
                  <a:pt x="1161" y="475"/>
                  <a:pt x="1089" y="221"/>
                  <a:pt x="774" y="64"/>
                </a:cubicBezTo>
                <a:cubicBezTo>
                  <a:pt x="689" y="21"/>
                  <a:pt x="606" y="1"/>
                  <a:pt x="529" y="1"/>
                </a:cubicBezTo>
                <a:close/>
              </a:path>
            </a:pathLst>
          </a:custGeom>
          <a:solidFill>
            <a:srgbClr val="E3AC9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8" name="Google Shape;1178;p16"/>
          <p:cNvSpPr/>
          <p:nvPr/>
        </p:nvSpPr>
        <p:spPr>
          <a:xfrm>
            <a:off x="2337872" y="2543548"/>
            <a:ext cx="430299" cy="1004987"/>
          </a:xfrm>
          <a:custGeom>
            <a:avLst/>
            <a:gdLst/>
            <a:ahLst/>
            <a:cxnLst/>
            <a:rect l="l" t="t" r="r" b="b"/>
            <a:pathLst>
              <a:path w="3454" h="8067" extrusionOk="0">
                <a:moveTo>
                  <a:pt x="1048" y="0"/>
                </a:moveTo>
                <a:cubicBezTo>
                  <a:pt x="952" y="701"/>
                  <a:pt x="915" y="2151"/>
                  <a:pt x="903" y="2683"/>
                </a:cubicBezTo>
                <a:lnTo>
                  <a:pt x="903" y="3300"/>
                </a:lnTo>
                <a:cubicBezTo>
                  <a:pt x="903" y="3300"/>
                  <a:pt x="903" y="3312"/>
                  <a:pt x="903" y="3312"/>
                </a:cubicBezTo>
                <a:cubicBezTo>
                  <a:pt x="795" y="3662"/>
                  <a:pt x="553" y="4557"/>
                  <a:pt x="408" y="5354"/>
                </a:cubicBezTo>
                <a:cubicBezTo>
                  <a:pt x="264" y="6147"/>
                  <a:pt x="0" y="7881"/>
                  <a:pt x="352" y="7881"/>
                </a:cubicBezTo>
                <a:cubicBezTo>
                  <a:pt x="354" y="7881"/>
                  <a:pt x="357" y="7881"/>
                  <a:pt x="359" y="7881"/>
                </a:cubicBezTo>
                <a:cubicBezTo>
                  <a:pt x="649" y="7869"/>
                  <a:pt x="1580" y="5149"/>
                  <a:pt x="1991" y="4013"/>
                </a:cubicBezTo>
                <a:cubicBezTo>
                  <a:pt x="2003" y="4460"/>
                  <a:pt x="2027" y="5052"/>
                  <a:pt x="2088" y="5596"/>
                </a:cubicBezTo>
                <a:cubicBezTo>
                  <a:pt x="2170" y="6382"/>
                  <a:pt x="2400" y="8067"/>
                  <a:pt x="2723" y="8067"/>
                </a:cubicBezTo>
                <a:cubicBezTo>
                  <a:pt x="2733" y="8067"/>
                  <a:pt x="2743" y="8065"/>
                  <a:pt x="2753" y="8062"/>
                </a:cubicBezTo>
                <a:cubicBezTo>
                  <a:pt x="3091" y="7953"/>
                  <a:pt x="3200" y="4013"/>
                  <a:pt x="3260" y="3457"/>
                </a:cubicBezTo>
                <a:lnTo>
                  <a:pt x="3260" y="3396"/>
                </a:lnTo>
                <a:cubicBezTo>
                  <a:pt x="3442" y="2309"/>
                  <a:pt x="3393" y="97"/>
                  <a:pt x="3454" y="97"/>
                </a:cubicBezTo>
                <a:lnTo>
                  <a:pt x="1967" y="0"/>
                </a:lnTo>
                <a:cubicBezTo>
                  <a:pt x="1967" y="48"/>
                  <a:pt x="1967" y="97"/>
                  <a:pt x="1955" y="157"/>
                </a:cubicBezTo>
                <a:lnTo>
                  <a:pt x="104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9" name="Google Shape;1179;p16"/>
          <p:cNvSpPr/>
          <p:nvPr/>
        </p:nvSpPr>
        <p:spPr>
          <a:xfrm>
            <a:off x="2394681" y="2074255"/>
            <a:ext cx="632492" cy="507664"/>
          </a:xfrm>
          <a:custGeom>
            <a:avLst/>
            <a:gdLst/>
            <a:ahLst/>
            <a:cxnLst/>
            <a:rect l="l" t="t" r="r" b="b"/>
            <a:pathLst>
              <a:path w="5077" h="4075" extrusionOk="0">
                <a:moveTo>
                  <a:pt x="1791" y="1"/>
                </a:moveTo>
                <a:cubicBezTo>
                  <a:pt x="1636" y="1"/>
                  <a:pt x="1481" y="23"/>
                  <a:pt x="1330" y="68"/>
                </a:cubicBezTo>
                <a:cubicBezTo>
                  <a:pt x="1293" y="81"/>
                  <a:pt x="1257" y="93"/>
                  <a:pt x="1221" y="117"/>
                </a:cubicBezTo>
                <a:cubicBezTo>
                  <a:pt x="1173" y="129"/>
                  <a:pt x="1136" y="141"/>
                  <a:pt x="1100" y="177"/>
                </a:cubicBezTo>
                <a:cubicBezTo>
                  <a:pt x="967" y="298"/>
                  <a:pt x="834" y="431"/>
                  <a:pt x="725" y="576"/>
                </a:cubicBezTo>
                <a:cubicBezTo>
                  <a:pt x="604" y="721"/>
                  <a:pt x="496" y="866"/>
                  <a:pt x="411" y="1023"/>
                </a:cubicBezTo>
                <a:cubicBezTo>
                  <a:pt x="206" y="1338"/>
                  <a:pt x="73" y="1700"/>
                  <a:pt x="24" y="2075"/>
                </a:cubicBezTo>
                <a:cubicBezTo>
                  <a:pt x="0" y="2280"/>
                  <a:pt x="12" y="2486"/>
                  <a:pt x="73" y="2679"/>
                </a:cubicBezTo>
                <a:cubicBezTo>
                  <a:pt x="97" y="2800"/>
                  <a:pt x="157" y="2921"/>
                  <a:pt x="242" y="3006"/>
                </a:cubicBezTo>
                <a:cubicBezTo>
                  <a:pt x="314" y="3090"/>
                  <a:pt x="423" y="3151"/>
                  <a:pt x="532" y="3187"/>
                </a:cubicBezTo>
                <a:cubicBezTo>
                  <a:pt x="520" y="3429"/>
                  <a:pt x="532" y="3658"/>
                  <a:pt x="568" y="3900"/>
                </a:cubicBezTo>
                <a:cubicBezTo>
                  <a:pt x="587" y="3996"/>
                  <a:pt x="1275" y="4074"/>
                  <a:pt x="1919" y="4074"/>
                </a:cubicBezTo>
                <a:cubicBezTo>
                  <a:pt x="2497" y="4074"/>
                  <a:pt x="3040" y="4011"/>
                  <a:pt x="3034" y="3840"/>
                </a:cubicBezTo>
                <a:cubicBezTo>
                  <a:pt x="3010" y="3356"/>
                  <a:pt x="2998" y="2486"/>
                  <a:pt x="2937" y="1724"/>
                </a:cubicBezTo>
                <a:lnTo>
                  <a:pt x="2937" y="1724"/>
                </a:lnTo>
                <a:cubicBezTo>
                  <a:pt x="3070" y="1833"/>
                  <a:pt x="3215" y="1942"/>
                  <a:pt x="3360" y="2039"/>
                </a:cubicBezTo>
                <a:lnTo>
                  <a:pt x="3409" y="2063"/>
                </a:lnTo>
                <a:lnTo>
                  <a:pt x="3481" y="2099"/>
                </a:lnTo>
                <a:cubicBezTo>
                  <a:pt x="3517" y="2123"/>
                  <a:pt x="3566" y="2135"/>
                  <a:pt x="3626" y="2159"/>
                </a:cubicBezTo>
                <a:cubicBezTo>
                  <a:pt x="3688" y="2177"/>
                  <a:pt x="3757" y="2188"/>
                  <a:pt x="3831" y="2188"/>
                </a:cubicBezTo>
                <a:cubicBezTo>
                  <a:pt x="3859" y="2188"/>
                  <a:pt x="3887" y="2187"/>
                  <a:pt x="3916" y="2184"/>
                </a:cubicBezTo>
                <a:cubicBezTo>
                  <a:pt x="4085" y="2172"/>
                  <a:pt x="4243" y="2123"/>
                  <a:pt x="4400" y="2051"/>
                </a:cubicBezTo>
                <a:cubicBezTo>
                  <a:pt x="4533" y="1978"/>
                  <a:pt x="4666" y="1894"/>
                  <a:pt x="4774" y="1785"/>
                </a:cubicBezTo>
                <a:cubicBezTo>
                  <a:pt x="4835" y="1736"/>
                  <a:pt x="4895" y="1688"/>
                  <a:pt x="4944" y="1640"/>
                </a:cubicBezTo>
                <a:lnTo>
                  <a:pt x="5016" y="1567"/>
                </a:lnTo>
                <a:cubicBezTo>
                  <a:pt x="5040" y="1531"/>
                  <a:pt x="5077" y="1519"/>
                  <a:pt x="5077" y="1458"/>
                </a:cubicBezTo>
                <a:cubicBezTo>
                  <a:pt x="5064" y="1422"/>
                  <a:pt x="5040" y="1386"/>
                  <a:pt x="5004" y="1374"/>
                </a:cubicBezTo>
                <a:lnTo>
                  <a:pt x="4992" y="1374"/>
                </a:lnTo>
                <a:cubicBezTo>
                  <a:pt x="4985" y="1372"/>
                  <a:pt x="4979" y="1371"/>
                  <a:pt x="4973" y="1371"/>
                </a:cubicBezTo>
                <a:cubicBezTo>
                  <a:pt x="4937" y="1371"/>
                  <a:pt x="4916" y="1400"/>
                  <a:pt x="4895" y="1410"/>
                </a:cubicBezTo>
                <a:lnTo>
                  <a:pt x="4799" y="1458"/>
                </a:lnTo>
                <a:cubicBezTo>
                  <a:pt x="4738" y="1483"/>
                  <a:pt x="4678" y="1519"/>
                  <a:pt x="4617" y="1543"/>
                </a:cubicBezTo>
                <a:cubicBezTo>
                  <a:pt x="4508" y="1591"/>
                  <a:pt x="4376" y="1628"/>
                  <a:pt x="4255" y="1652"/>
                </a:cubicBezTo>
                <a:cubicBezTo>
                  <a:pt x="4175" y="1669"/>
                  <a:pt x="4095" y="1681"/>
                  <a:pt x="4016" y="1681"/>
                </a:cubicBezTo>
                <a:cubicBezTo>
                  <a:pt x="3987" y="1681"/>
                  <a:pt x="3957" y="1679"/>
                  <a:pt x="3928" y="1676"/>
                </a:cubicBezTo>
                <a:cubicBezTo>
                  <a:pt x="3892" y="1664"/>
                  <a:pt x="3844" y="1652"/>
                  <a:pt x="3807" y="1628"/>
                </a:cubicBezTo>
                <a:cubicBezTo>
                  <a:pt x="3795" y="1616"/>
                  <a:pt x="3771" y="1616"/>
                  <a:pt x="3759" y="1603"/>
                </a:cubicBezTo>
                <a:lnTo>
                  <a:pt x="3699" y="1555"/>
                </a:lnTo>
                <a:cubicBezTo>
                  <a:pt x="3505" y="1386"/>
                  <a:pt x="3324" y="1217"/>
                  <a:pt x="3167" y="1023"/>
                </a:cubicBezTo>
                <a:cubicBezTo>
                  <a:pt x="3082" y="927"/>
                  <a:pt x="2998" y="818"/>
                  <a:pt x="2925" y="721"/>
                </a:cubicBezTo>
                <a:cubicBezTo>
                  <a:pt x="2865" y="649"/>
                  <a:pt x="2816" y="552"/>
                  <a:pt x="2768" y="479"/>
                </a:cubicBezTo>
                <a:cubicBezTo>
                  <a:pt x="2756" y="443"/>
                  <a:pt x="2744" y="419"/>
                  <a:pt x="2720" y="395"/>
                </a:cubicBezTo>
                <a:cubicBezTo>
                  <a:pt x="2659" y="274"/>
                  <a:pt x="2550" y="177"/>
                  <a:pt x="2417" y="129"/>
                </a:cubicBezTo>
                <a:cubicBezTo>
                  <a:pt x="2220" y="44"/>
                  <a:pt x="2006" y="1"/>
                  <a:pt x="17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0" name="Google Shape;1180;p16"/>
          <p:cNvSpPr/>
          <p:nvPr/>
        </p:nvSpPr>
        <p:spPr>
          <a:xfrm>
            <a:off x="2343480" y="3483131"/>
            <a:ext cx="135169" cy="81475"/>
          </a:xfrm>
          <a:custGeom>
            <a:avLst/>
            <a:gdLst/>
            <a:ahLst/>
            <a:cxnLst/>
            <a:rect l="l" t="t" r="r" b="b"/>
            <a:pathLst>
              <a:path w="1085" h="654" extrusionOk="0">
                <a:moveTo>
                  <a:pt x="157" y="0"/>
                </a:moveTo>
                <a:cubicBezTo>
                  <a:pt x="97" y="36"/>
                  <a:pt x="85" y="194"/>
                  <a:pt x="49" y="339"/>
                </a:cubicBezTo>
                <a:cubicBezTo>
                  <a:pt x="0" y="496"/>
                  <a:pt x="206" y="460"/>
                  <a:pt x="363" y="508"/>
                </a:cubicBezTo>
                <a:cubicBezTo>
                  <a:pt x="586" y="590"/>
                  <a:pt x="865" y="653"/>
                  <a:pt x="989" y="653"/>
                </a:cubicBezTo>
                <a:cubicBezTo>
                  <a:pt x="1066" y="653"/>
                  <a:pt x="1084" y="629"/>
                  <a:pt x="991" y="568"/>
                </a:cubicBezTo>
                <a:cubicBezTo>
                  <a:pt x="665" y="351"/>
                  <a:pt x="617" y="145"/>
                  <a:pt x="532" y="85"/>
                </a:cubicBezTo>
                <a:cubicBezTo>
                  <a:pt x="411" y="49"/>
                  <a:pt x="278" y="12"/>
                  <a:pt x="157" y="0"/>
                </a:cubicBezTo>
                <a:close/>
              </a:path>
            </a:pathLst>
          </a:custGeom>
          <a:solidFill>
            <a:srgbClr val="1D294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1" name="Google Shape;1181;p16"/>
          <p:cNvSpPr/>
          <p:nvPr/>
        </p:nvSpPr>
        <p:spPr>
          <a:xfrm>
            <a:off x="2643093" y="3510165"/>
            <a:ext cx="150492" cy="59051"/>
          </a:xfrm>
          <a:custGeom>
            <a:avLst/>
            <a:gdLst/>
            <a:ahLst/>
            <a:cxnLst/>
            <a:rect l="l" t="t" r="r" b="b"/>
            <a:pathLst>
              <a:path w="1208" h="474" extrusionOk="0">
                <a:moveTo>
                  <a:pt x="49" y="1"/>
                </a:moveTo>
                <a:cubicBezTo>
                  <a:pt x="0" y="61"/>
                  <a:pt x="37" y="218"/>
                  <a:pt x="37" y="375"/>
                </a:cubicBezTo>
                <a:cubicBezTo>
                  <a:pt x="37" y="451"/>
                  <a:pt x="90" y="468"/>
                  <a:pt x="163" y="468"/>
                </a:cubicBezTo>
                <a:cubicBezTo>
                  <a:pt x="218" y="468"/>
                  <a:pt x="284" y="459"/>
                  <a:pt x="347" y="459"/>
                </a:cubicBezTo>
                <a:cubicBezTo>
                  <a:pt x="361" y="459"/>
                  <a:pt x="374" y="459"/>
                  <a:pt x="387" y="460"/>
                </a:cubicBezTo>
                <a:cubicBezTo>
                  <a:pt x="486" y="469"/>
                  <a:pt x="593" y="474"/>
                  <a:pt x="692" y="474"/>
                </a:cubicBezTo>
                <a:cubicBezTo>
                  <a:pt x="981" y="474"/>
                  <a:pt x="1208" y="435"/>
                  <a:pt x="992" y="363"/>
                </a:cubicBezTo>
                <a:cubicBezTo>
                  <a:pt x="617" y="230"/>
                  <a:pt x="520" y="37"/>
                  <a:pt x="423" y="1"/>
                </a:cubicBezTo>
                <a:close/>
              </a:path>
            </a:pathLst>
          </a:custGeom>
          <a:solidFill>
            <a:srgbClr val="1D294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2" name="Google Shape;1182;p16"/>
          <p:cNvSpPr/>
          <p:nvPr/>
        </p:nvSpPr>
        <p:spPr>
          <a:xfrm>
            <a:off x="2516644" y="1849387"/>
            <a:ext cx="224493" cy="214403"/>
          </a:xfrm>
          <a:custGeom>
            <a:avLst/>
            <a:gdLst/>
            <a:ahLst/>
            <a:cxnLst/>
            <a:rect l="l" t="t" r="r" b="b"/>
            <a:pathLst>
              <a:path w="1802" h="1721" extrusionOk="0">
                <a:moveTo>
                  <a:pt x="944" y="1"/>
                </a:moveTo>
                <a:cubicBezTo>
                  <a:pt x="662" y="1"/>
                  <a:pt x="404" y="88"/>
                  <a:pt x="339" y="193"/>
                </a:cubicBezTo>
                <a:lnTo>
                  <a:pt x="351" y="193"/>
                </a:lnTo>
                <a:cubicBezTo>
                  <a:pt x="0" y="350"/>
                  <a:pt x="48" y="749"/>
                  <a:pt x="133" y="1535"/>
                </a:cubicBezTo>
                <a:cubicBezTo>
                  <a:pt x="266" y="1678"/>
                  <a:pt x="551" y="1721"/>
                  <a:pt x="841" y="1721"/>
                </a:cubicBezTo>
                <a:cubicBezTo>
                  <a:pt x="1261" y="1721"/>
                  <a:pt x="1692" y="1632"/>
                  <a:pt x="1692" y="1632"/>
                </a:cubicBezTo>
                <a:cubicBezTo>
                  <a:pt x="1692" y="1632"/>
                  <a:pt x="1402" y="1366"/>
                  <a:pt x="1596" y="725"/>
                </a:cubicBezTo>
                <a:cubicBezTo>
                  <a:pt x="1596" y="701"/>
                  <a:pt x="1596" y="677"/>
                  <a:pt x="1608" y="665"/>
                </a:cubicBezTo>
                <a:lnTo>
                  <a:pt x="1801" y="701"/>
                </a:lnTo>
                <a:cubicBezTo>
                  <a:pt x="1780" y="172"/>
                  <a:pt x="1339" y="1"/>
                  <a:pt x="94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3" name="Google Shape;1183;p16"/>
          <p:cNvSpPr/>
          <p:nvPr/>
        </p:nvSpPr>
        <p:spPr>
          <a:xfrm>
            <a:off x="2692799" y="1947059"/>
            <a:ext cx="33263" cy="50580"/>
          </a:xfrm>
          <a:custGeom>
            <a:avLst/>
            <a:gdLst/>
            <a:ahLst/>
            <a:cxnLst/>
            <a:rect l="l" t="t" r="r" b="b"/>
            <a:pathLst>
              <a:path w="267" h="406" extrusionOk="0">
                <a:moveTo>
                  <a:pt x="141" y="0"/>
                </a:moveTo>
                <a:cubicBezTo>
                  <a:pt x="135" y="0"/>
                  <a:pt x="128" y="1"/>
                  <a:pt x="121" y="2"/>
                </a:cubicBezTo>
                <a:cubicBezTo>
                  <a:pt x="49" y="14"/>
                  <a:pt x="0" y="122"/>
                  <a:pt x="49" y="255"/>
                </a:cubicBezTo>
                <a:cubicBezTo>
                  <a:pt x="69" y="348"/>
                  <a:pt x="116" y="406"/>
                  <a:pt x="167" y="406"/>
                </a:cubicBezTo>
                <a:cubicBezTo>
                  <a:pt x="176" y="406"/>
                  <a:pt x="185" y="404"/>
                  <a:pt x="194" y="400"/>
                </a:cubicBezTo>
                <a:cubicBezTo>
                  <a:pt x="254" y="364"/>
                  <a:pt x="266" y="268"/>
                  <a:pt x="242" y="159"/>
                </a:cubicBezTo>
                <a:cubicBezTo>
                  <a:pt x="220" y="59"/>
                  <a:pt x="208" y="0"/>
                  <a:pt x="141" y="0"/>
                </a:cubicBezTo>
                <a:close/>
              </a:path>
            </a:pathLst>
          </a:custGeom>
          <a:solidFill>
            <a:srgbClr val="E3AC9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4" name="Google Shape;1184;p16"/>
          <p:cNvSpPr/>
          <p:nvPr/>
        </p:nvSpPr>
        <p:spPr>
          <a:xfrm>
            <a:off x="3344724" y="4719340"/>
            <a:ext cx="201944" cy="1004488"/>
          </a:xfrm>
          <a:custGeom>
            <a:avLst/>
            <a:gdLst/>
            <a:ahLst/>
            <a:cxnLst/>
            <a:rect l="l" t="t" r="r" b="b"/>
            <a:pathLst>
              <a:path w="1621" h="8063" extrusionOk="0">
                <a:moveTo>
                  <a:pt x="1" y="1"/>
                </a:moveTo>
                <a:lnTo>
                  <a:pt x="1" y="8062"/>
                </a:lnTo>
                <a:lnTo>
                  <a:pt x="1621" y="8062"/>
                </a:lnTo>
                <a:lnTo>
                  <a:pt x="1621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5" name="Google Shape;1185;p16"/>
          <p:cNvSpPr/>
          <p:nvPr/>
        </p:nvSpPr>
        <p:spPr>
          <a:xfrm>
            <a:off x="3546543" y="4719340"/>
            <a:ext cx="201944" cy="1004488"/>
          </a:xfrm>
          <a:custGeom>
            <a:avLst/>
            <a:gdLst/>
            <a:ahLst/>
            <a:cxnLst/>
            <a:rect l="l" t="t" r="r" b="b"/>
            <a:pathLst>
              <a:path w="1621" h="8063" extrusionOk="0">
                <a:moveTo>
                  <a:pt x="1" y="1"/>
                </a:moveTo>
                <a:lnTo>
                  <a:pt x="1" y="8062"/>
                </a:lnTo>
                <a:lnTo>
                  <a:pt x="1620" y="8062"/>
                </a:lnTo>
                <a:lnTo>
                  <a:pt x="162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6" name="Google Shape;1186;p16"/>
          <p:cNvSpPr/>
          <p:nvPr/>
        </p:nvSpPr>
        <p:spPr>
          <a:xfrm>
            <a:off x="3867335" y="4415116"/>
            <a:ext cx="201820" cy="1307217"/>
          </a:xfrm>
          <a:custGeom>
            <a:avLst/>
            <a:gdLst/>
            <a:ahLst/>
            <a:cxnLst/>
            <a:rect l="l" t="t" r="r" b="b"/>
            <a:pathLst>
              <a:path w="1620" h="10493" extrusionOk="0">
                <a:moveTo>
                  <a:pt x="0" y="1"/>
                </a:moveTo>
                <a:lnTo>
                  <a:pt x="0" y="10492"/>
                </a:lnTo>
                <a:lnTo>
                  <a:pt x="1620" y="10492"/>
                </a:lnTo>
                <a:lnTo>
                  <a:pt x="162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7" name="Google Shape;1187;p16"/>
          <p:cNvSpPr/>
          <p:nvPr/>
        </p:nvSpPr>
        <p:spPr>
          <a:xfrm>
            <a:off x="4069029" y="4415116"/>
            <a:ext cx="201944" cy="1307217"/>
          </a:xfrm>
          <a:custGeom>
            <a:avLst/>
            <a:gdLst/>
            <a:ahLst/>
            <a:cxnLst/>
            <a:rect l="l" t="t" r="r" b="b"/>
            <a:pathLst>
              <a:path w="1621" h="10493" extrusionOk="0">
                <a:moveTo>
                  <a:pt x="1" y="1"/>
                </a:moveTo>
                <a:lnTo>
                  <a:pt x="1" y="10492"/>
                </a:lnTo>
                <a:lnTo>
                  <a:pt x="1620" y="10492"/>
                </a:lnTo>
                <a:lnTo>
                  <a:pt x="162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8" name="Google Shape;1188;p16"/>
          <p:cNvSpPr/>
          <p:nvPr/>
        </p:nvSpPr>
        <p:spPr>
          <a:xfrm>
            <a:off x="4389822" y="4121604"/>
            <a:ext cx="201820" cy="1600728"/>
          </a:xfrm>
          <a:custGeom>
            <a:avLst/>
            <a:gdLst/>
            <a:ahLst/>
            <a:cxnLst/>
            <a:rect l="l" t="t" r="r" b="b"/>
            <a:pathLst>
              <a:path w="1620" h="12849" extrusionOk="0">
                <a:moveTo>
                  <a:pt x="0" y="0"/>
                </a:moveTo>
                <a:lnTo>
                  <a:pt x="0" y="12848"/>
                </a:lnTo>
                <a:lnTo>
                  <a:pt x="1620" y="12848"/>
                </a:lnTo>
                <a:lnTo>
                  <a:pt x="162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9" name="Google Shape;1189;p16"/>
          <p:cNvSpPr/>
          <p:nvPr/>
        </p:nvSpPr>
        <p:spPr>
          <a:xfrm>
            <a:off x="4591515" y="4121604"/>
            <a:ext cx="201944" cy="1600728"/>
          </a:xfrm>
          <a:custGeom>
            <a:avLst/>
            <a:gdLst/>
            <a:ahLst/>
            <a:cxnLst/>
            <a:rect l="l" t="t" r="r" b="b"/>
            <a:pathLst>
              <a:path w="1621" h="12849" extrusionOk="0">
                <a:moveTo>
                  <a:pt x="1" y="0"/>
                </a:moveTo>
                <a:lnTo>
                  <a:pt x="1" y="12848"/>
                </a:lnTo>
                <a:lnTo>
                  <a:pt x="1620" y="12848"/>
                </a:lnTo>
                <a:lnTo>
                  <a:pt x="162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0" name="Google Shape;1190;p16"/>
          <p:cNvSpPr/>
          <p:nvPr/>
        </p:nvSpPr>
        <p:spPr>
          <a:xfrm>
            <a:off x="2022687" y="1100910"/>
            <a:ext cx="153732" cy="266725"/>
          </a:xfrm>
          <a:custGeom>
            <a:avLst/>
            <a:gdLst/>
            <a:ahLst/>
            <a:cxnLst/>
            <a:rect l="l" t="t" r="r" b="b"/>
            <a:pathLst>
              <a:path w="1234" h="2141" extrusionOk="0">
                <a:moveTo>
                  <a:pt x="545" y="1"/>
                </a:moveTo>
                <a:cubicBezTo>
                  <a:pt x="508" y="1"/>
                  <a:pt x="484" y="37"/>
                  <a:pt x="484" y="61"/>
                </a:cubicBezTo>
                <a:lnTo>
                  <a:pt x="484" y="194"/>
                </a:lnTo>
                <a:cubicBezTo>
                  <a:pt x="339" y="218"/>
                  <a:pt x="218" y="279"/>
                  <a:pt x="122" y="388"/>
                </a:cubicBezTo>
                <a:cubicBezTo>
                  <a:pt x="49" y="472"/>
                  <a:pt x="1" y="593"/>
                  <a:pt x="1" y="726"/>
                </a:cubicBezTo>
                <a:cubicBezTo>
                  <a:pt x="1" y="835"/>
                  <a:pt x="37" y="944"/>
                  <a:pt x="109" y="1028"/>
                </a:cubicBezTo>
                <a:cubicBezTo>
                  <a:pt x="194" y="1101"/>
                  <a:pt x="291" y="1149"/>
                  <a:pt x="387" y="1185"/>
                </a:cubicBezTo>
                <a:lnTo>
                  <a:pt x="496" y="1222"/>
                </a:lnTo>
                <a:cubicBezTo>
                  <a:pt x="569" y="1246"/>
                  <a:pt x="653" y="1282"/>
                  <a:pt x="738" y="1318"/>
                </a:cubicBezTo>
                <a:cubicBezTo>
                  <a:pt x="774" y="1342"/>
                  <a:pt x="810" y="1391"/>
                  <a:pt x="810" y="1439"/>
                </a:cubicBezTo>
                <a:cubicBezTo>
                  <a:pt x="810" y="1560"/>
                  <a:pt x="726" y="1620"/>
                  <a:pt x="569" y="1620"/>
                </a:cubicBezTo>
                <a:cubicBezTo>
                  <a:pt x="472" y="1620"/>
                  <a:pt x="375" y="1596"/>
                  <a:pt x="291" y="1572"/>
                </a:cubicBezTo>
                <a:cubicBezTo>
                  <a:pt x="242" y="1560"/>
                  <a:pt x="194" y="1536"/>
                  <a:pt x="158" y="1512"/>
                </a:cubicBezTo>
                <a:cubicBezTo>
                  <a:pt x="143" y="1503"/>
                  <a:pt x="128" y="1499"/>
                  <a:pt x="114" y="1499"/>
                </a:cubicBezTo>
                <a:cubicBezTo>
                  <a:pt x="68" y="1499"/>
                  <a:pt x="28" y="1538"/>
                  <a:pt x="37" y="1584"/>
                </a:cubicBezTo>
                <a:lnTo>
                  <a:pt x="37" y="1778"/>
                </a:lnTo>
                <a:cubicBezTo>
                  <a:pt x="25" y="1802"/>
                  <a:pt x="49" y="1826"/>
                  <a:pt x="73" y="1838"/>
                </a:cubicBezTo>
                <a:cubicBezTo>
                  <a:pt x="206" y="1886"/>
                  <a:pt x="339" y="1923"/>
                  <a:pt x="484" y="1935"/>
                </a:cubicBezTo>
                <a:lnTo>
                  <a:pt x="484" y="2080"/>
                </a:lnTo>
                <a:cubicBezTo>
                  <a:pt x="484" y="2116"/>
                  <a:pt x="508" y="2140"/>
                  <a:pt x="545" y="2140"/>
                </a:cubicBezTo>
                <a:lnTo>
                  <a:pt x="714" y="2140"/>
                </a:lnTo>
                <a:cubicBezTo>
                  <a:pt x="738" y="2140"/>
                  <a:pt x="774" y="2116"/>
                  <a:pt x="774" y="2080"/>
                </a:cubicBezTo>
                <a:lnTo>
                  <a:pt x="774" y="1911"/>
                </a:lnTo>
                <a:cubicBezTo>
                  <a:pt x="895" y="1898"/>
                  <a:pt x="1016" y="1826"/>
                  <a:pt x="1113" y="1729"/>
                </a:cubicBezTo>
                <a:cubicBezTo>
                  <a:pt x="1185" y="1633"/>
                  <a:pt x="1221" y="1524"/>
                  <a:pt x="1221" y="1403"/>
                </a:cubicBezTo>
                <a:cubicBezTo>
                  <a:pt x="1234" y="1318"/>
                  <a:pt x="1209" y="1234"/>
                  <a:pt x="1161" y="1161"/>
                </a:cubicBezTo>
                <a:cubicBezTo>
                  <a:pt x="1125" y="1101"/>
                  <a:pt x="1076" y="1040"/>
                  <a:pt x="1004" y="1004"/>
                </a:cubicBezTo>
                <a:cubicBezTo>
                  <a:pt x="919" y="968"/>
                  <a:pt x="835" y="931"/>
                  <a:pt x="750" y="907"/>
                </a:cubicBezTo>
                <a:cubicBezTo>
                  <a:pt x="665" y="883"/>
                  <a:pt x="593" y="859"/>
                  <a:pt x="557" y="847"/>
                </a:cubicBezTo>
                <a:cubicBezTo>
                  <a:pt x="520" y="835"/>
                  <a:pt x="484" y="811"/>
                  <a:pt x="460" y="774"/>
                </a:cubicBezTo>
                <a:cubicBezTo>
                  <a:pt x="436" y="750"/>
                  <a:pt x="424" y="714"/>
                  <a:pt x="424" y="678"/>
                </a:cubicBezTo>
                <a:cubicBezTo>
                  <a:pt x="424" y="617"/>
                  <a:pt x="448" y="569"/>
                  <a:pt x="484" y="545"/>
                </a:cubicBezTo>
                <a:cubicBezTo>
                  <a:pt x="545" y="508"/>
                  <a:pt x="605" y="496"/>
                  <a:pt x="665" y="496"/>
                </a:cubicBezTo>
                <a:cubicBezTo>
                  <a:pt x="750" y="496"/>
                  <a:pt x="835" y="521"/>
                  <a:pt x="907" y="557"/>
                </a:cubicBezTo>
                <a:cubicBezTo>
                  <a:pt x="943" y="569"/>
                  <a:pt x="980" y="593"/>
                  <a:pt x="1004" y="605"/>
                </a:cubicBezTo>
                <a:cubicBezTo>
                  <a:pt x="1018" y="614"/>
                  <a:pt x="1033" y="618"/>
                  <a:pt x="1048" y="618"/>
                </a:cubicBezTo>
                <a:cubicBezTo>
                  <a:pt x="1095" y="618"/>
                  <a:pt x="1137" y="579"/>
                  <a:pt x="1137" y="533"/>
                </a:cubicBezTo>
                <a:lnTo>
                  <a:pt x="1137" y="339"/>
                </a:lnTo>
                <a:cubicBezTo>
                  <a:pt x="1137" y="315"/>
                  <a:pt x="1113" y="291"/>
                  <a:pt x="1088" y="279"/>
                </a:cubicBezTo>
                <a:cubicBezTo>
                  <a:pt x="1052" y="255"/>
                  <a:pt x="1004" y="243"/>
                  <a:pt x="956" y="230"/>
                </a:cubicBezTo>
                <a:cubicBezTo>
                  <a:pt x="895" y="206"/>
                  <a:pt x="835" y="194"/>
                  <a:pt x="762" y="194"/>
                </a:cubicBezTo>
                <a:lnTo>
                  <a:pt x="762" y="61"/>
                </a:lnTo>
                <a:cubicBezTo>
                  <a:pt x="774" y="37"/>
                  <a:pt x="738" y="1"/>
                  <a:pt x="71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1" name="Google Shape;1191;p16"/>
          <p:cNvSpPr/>
          <p:nvPr/>
        </p:nvSpPr>
        <p:spPr>
          <a:xfrm>
            <a:off x="2220021" y="1100910"/>
            <a:ext cx="153607" cy="266725"/>
          </a:xfrm>
          <a:custGeom>
            <a:avLst/>
            <a:gdLst/>
            <a:ahLst/>
            <a:cxnLst/>
            <a:rect l="l" t="t" r="r" b="b"/>
            <a:pathLst>
              <a:path w="1233" h="2141" extrusionOk="0">
                <a:moveTo>
                  <a:pt x="544" y="1"/>
                </a:moveTo>
                <a:cubicBezTo>
                  <a:pt x="508" y="1"/>
                  <a:pt x="484" y="37"/>
                  <a:pt x="484" y="61"/>
                </a:cubicBezTo>
                <a:lnTo>
                  <a:pt x="484" y="194"/>
                </a:lnTo>
                <a:cubicBezTo>
                  <a:pt x="351" y="218"/>
                  <a:pt x="218" y="279"/>
                  <a:pt x="121" y="388"/>
                </a:cubicBezTo>
                <a:cubicBezTo>
                  <a:pt x="48" y="484"/>
                  <a:pt x="0" y="593"/>
                  <a:pt x="0" y="726"/>
                </a:cubicBezTo>
                <a:cubicBezTo>
                  <a:pt x="0" y="835"/>
                  <a:pt x="36" y="944"/>
                  <a:pt x="109" y="1028"/>
                </a:cubicBezTo>
                <a:cubicBezTo>
                  <a:pt x="193" y="1101"/>
                  <a:pt x="290" y="1149"/>
                  <a:pt x="399" y="1185"/>
                </a:cubicBezTo>
                <a:lnTo>
                  <a:pt x="496" y="1222"/>
                </a:lnTo>
                <a:cubicBezTo>
                  <a:pt x="580" y="1246"/>
                  <a:pt x="653" y="1282"/>
                  <a:pt x="737" y="1318"/>
                </a:cubicBezTo>
                <a:cubicBezTo>
                  <a:pt x="786" y="1342"/>
                  <a:pt x="810" y="1391"/>
                  <a:pt x="810" y="1439"/>
                </a:cubicBezTo>
                <a:cubicBezTo>
                  <a:pt x="810" y="1560"/>
                  <a:pt x="725" y="1620"/>
                  <a:pt x="568" y="1620"/>
                </a:cubicBezTo>
                <a:cubicBezTo>
                  <a:pt x="484" y="1620"/>
                  <a:pt x="387" y="1596"/>
                  <a:pt x="290" y="1572"/>
                </a:cubicBezTo>
                <a:cubicBezTo>
                  <a:pt x="242" y="1560"/>
                  <a:pt x="193" y="1536"/>
                  <a:pt x="157" y="1512"/>
                </a:cubicBezTo>
                <a:cubicBezTo>
                  <a:pt x="143" y="1503"/>
                  <a:pt x="128" y="1499"/>
                  <a:pt x="115" y="1499"/>
                </a:cubicBezTo>
                <a:cubicBezTo>
                  <a:pt x="71" y="1499"/>
                  <a:pt x="36" y="1538"/>
                  <a:pt x="36" y="1584"/>
                </a:cubicBezTo>
                <a:lnTo>
                  <a:pt x="36" y="1778"/>
                </a:lnTo>
                <a:cubicBezTo>
                  <a:pt x="36" y="1802"/>
                  <a:pt x="48" y="1826"/>
                  <a:pt x="73" y="1838"/>
                </a:cubicBezTo>
                <a:cubicBezTo>
                  <a:pt x="206" y="1886"/>
                  <a:pt x="338" y="1923"/>
                  <a:pt x="484" y="1935"/>
                </a:cubicBezTo>
                <a:lnTo>
                  <a:pt x="484" y="2080"/>
                </a:lnTo>
                <a:cubicBezTo>
                  <a:pt x="484" y="2116"/>
                  <a:pt x="508" y="2140"/>
                  <a:pt x="544" y="2140"/>
                </a:cubicBezTo>
                <a:lnTo>
                  <a:pt x="713" y="2140"/>
                </a:lnTo>
                <a:cubicBezTo>
                  <a:pt x="749" y="2140"/>
                  <a:pt x="774" y="2116"/>
                  <a:pt x="774" y="2080"/>
                </a:cubicBezTo>
                <a:lnTo>
                  <a:pt x="774" y="1911"/>
                </a:lnTo>
                <a:cubicBezTo>
                  <a:pt x="907" y="1898"/>
                  <a:pt x="1015" y="1826"/>
                  <a:pt x="1112" y="1729"/>
                </a:cubicBezTo>
                <a:cubicBezTo>
                  <a:pt x="1185" y="1633"/>
                  <a:pt x="1233" y="1512"/>
                  <a:pt x="1233" y="1391"/>
                </a:cubicBezTo>
                <a:cubicBezTo>
                  <a:pt x="1233" y="1234"/>
                  <a:pt x="1148" y="1077"/>
                  <a:pt x="1003" y="1004"/>
                </a:cubicBezTo>
                <a:cubicBezTo>
                  <a:pt x="919" y="968"/>
                  <a:pt x="834" y="931"/>
                  <a:pt x="749" y="907"/>
                </a:cubicBezTo>
                <a:cubicBezTo>
                  <a:pt x="665" y="883"/>
                  <a:pt x="604" y="859"/>
                  <a:pt x="556" y="847"/>
                </a:cubicBezTo>
                <a:cubicBezTo>
                  <a:pt x="520" y="835"/>
                  <a:pt x="484" y="811"/>
                  <a:pt x="459" y="774"/>
                </a:cubicBezTo>
                <a:cubicBezTo>
                  <a:pt x="435" y="750"/>
                  <a:pt x="423" y="714"/>
                  <a:pt x="423" y="678"/>
                </a:cubicBezTo>
                <a:cubicBezTo>
                  <a:pt x="423" y="617"/>
                  <a:pt x="447" y="569"/>
                  <a:pt x="484" y="545"/>
                </a:cubicBezTo>
                <a:cubicBezTo>
                  <a:pt x="544" y="508"/>
                  <a:pt x="604" y="496"/>
                  <a:pt x="665" y="496"/>
                </a:cubicBezTo>
                <a:cubicBezTo>
                  <a:pt x="749" y="496"/>
                  <a:pt x="834" y="521"/>
                  <a:pt x="907" y="557"/>
                </a:cubicBezTo>
                <a:cubicBezTo>
                  <a:pt x="943" y="569"/>
                  <a:pt x="979" y="581"/>
                  <a:pt x="1003" y="605"/>
                </a:cubicBezTo>
                <a:cubicBezTo>
                  <a:pt x="1018" y="614"/>
                  <a:pt x="1033" y="618"/>
                  <a:pt x="1047" y="618"/>
                </a:cubicBezTo>
                <a:cubicBezTo>
                  <a:pt x="1094" y="618"/>
                  <a:pt x="1136" y="579"/>
                  <a:pt x="1136" y="533"/>
                </a:cubicBezTo>
                <a:lnTo>
                  <a:pt x="1136" y="339"/>
                </a:lnTo>
                <a:cubicBezTo>
                  <a:pt x="1136" y="315"/>
                  <a:pt x="1124" y="291"/>
                  <a:pt x="1100" y="279"/>
                </a:cubicBezTo>
                <a:cubicBezTo>
                  <a:pt x="1052" y="255"/>
                  <a:pt x="1003" y="243"/>
                  <a:pt x="955" y="230"/>
                </a:cubicBezTo>
                <a:cubicBezTo>
                  <a:pt x="894" y="206"/>
                  <a:pt x="834" y="194"/>
                  <a:pt x="774" y="194"/>
                </a:cubicBezTo>
                <a:lnTo>
                  <a:pt x="774" y="61"/>
                </a:lnTo>
                <a:cubicBezTo>
                  <a:pt x="774" y="37"/>
                  <a:pt x="749" y="1"/>
                  <a:pt x="71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2" name="Google Shape;1192;p16"/>
          <p:cNvSpPr/>
          <p:nvPr/>
        </p:nvSpPr>
        <p:spPr>
          <a:xfrm>
            <a:off x="2417230" y="1100910"/>
            <a:ext cx="153732" cy="266725"/>
          </a:xfrm>
          <a:custGeom>
            <a:avLst/>
            <a:gdLst/>
            <a:ahLst/>
            <a:cxnLst/>
            <a:rect l="l" t="t" r="r" b="b"/>
            <a:pathLst>
              <a:path w="1234" h="2141" extrusionOk="0">
                <a:moveTo>
                  <a:pt x="544" y="1"/>
                </a:moveTo>
                <a:cubicBezTo>
                  <a:pt x="508" y="1"/>
                  <a:pt x="484" y="37"/>
                  <a:pt x="484" y="61"/>
                </a:cubicBezTo>
                <a:lnTo>
                  <a:pt x="484" y="194"/>
                </a:lnTo>
                <a:cubicBezTo>
                  <a:pt x="351" y="218"/>
                  <a:pt x="218" y="279"/>
                  <a:pt x="133" y="388"/>
                </a:cubicBezTo>
                <a:cubicBezTo>
                  <a:pt x="49" y="472"/>
                  <a:pt x="12" y="593"/>
                  <a:pt x="12" y="726"/>
                </a:cubicBezTo>
                <a:cubicBezTo>
                  <a:pt x="0" y="835"/>
                  <a:pt x="37" y="944"/>
                  <a:pt x="109" y="1028"/>
                </a:cubicBezTo>
                <a:cubicBezTo>
                  <a:pt x="194" y="1101"/>
                  <a:pt x="290" y="1149"/>
                  <a:pt x="399" y="1185"/>
                </a:cubicBezTo>
                <a:lnTo>
                  <a:pt x="496" y="1222"/>
                </a:lnTo>
                <a:cubicBezTo>
                  <a:pt x="581" y="1246"/>
                  <a:pt x="665" y="1282"/>
                  <a:pt x="738" y="1318"/>
                </a:cubicBezTo>
                <a:cubicBezTo>
                  <a:pt x="786" y="1342"/>
                  <a:pt x="810" y="1391"/>
                  <a:pt x="810" y="1439"/>
                </a:cubicBezTo>
                <a:cubicBezTo>
                  <a:pt x="810" y="1560"/>
                  <a:pt x="726" y="1620"/>
                  <a:pt x="581" y="1620"/>
                </a:cubicBezTo>
                <a:cubicBezTo>
                  <a:pt x="484" y="1620"/>
                  <a:pt x="387" y="1596"/>
                  <a:pt x="290" y="1572"/>
                </a:cubicBezTo>
                <a:cubicBezTo>
                  <a:pt x="242" y="1560"/>
                  <a:pt x="206" y="1536"/>
                  <a:pt x="158" y="1512"/>
                </a:cubicBezTo>
                <a:cubicBezTo>
                  <a:pt x="145" y="1506"/>
                  <a:pt x="132" y="1504"/>
                  <a:pt x="119" y="1504"/>
                </a:cubicBezTo>
                <a:cubicBezTo>
                  <a:pt x="74" y="1504"/>
                  <a:pt x="37" y="1537"/>
                  <a:pt x="37" y="1584"/>
                </a:cubicBezTo>
                <a:lnTo>
                  <a:pt x="37" y="1778"/>
                </a:lnTo>
                <a:cubicBezTo>
                  <a:pt x="37" y="1802"/>
                  <a:pt x="49" y="1826"/>
                  <a:pt x="73" y="1838"/>
                </a:cubicBezTo>
                <a:cubicBezTo>
                  <a:pt x="206" y="1886"/>
                  <a:pt x="339" y="1923"/>
                  <a:pt x="484" y="1935"/>
                </a:cubicBezTo>
                <a:lnTo>
                  <a:pt x="484" y="2080"/>
                </a:lnTo>
                <a:cubicBezTo>
                  <a:pt x="484" y="2116"/>
                  <a:pt x="508" y="2140"/>
                  <a:pt x="544" y="2140"/>
                </a:cubicBezTo>
                <a:lnTo>
                  <a:pt x="714" y="2140"/>
                </a:lnTo>
                <a:cubicBezTo>
                  <a:pt x="750" y="2140"/>
                  <a:pt x="774" y="2116"/>
                  <a:pt x="774" y="2080"/>
                </a:cubicBezTo>
                <a:lnTo>
                  <a:pt x="774" y="1911"/>
                </a:lnTo>
                <a:cubicBezTo>
                  <a:pt x="907" y="1898"/>
                  <a:pt x="1028" y="1826"/>
                  <a:pt x="1112" y="1729"/>
                </a:cubicBezTo>
                <a:cubicBezTo>
                  <a:pt x="1185" y="1633"/>
                  <a:pt x="1233" y="1524"/>
                  <a:pt x="1233" y="1403"/>
                </a:cubicBezTo>
                <a:cubicBezTo>
                  <a:pt x="1233" y="1318"/>
                  <a:pt x="1209" y="1234"/>
                  <a:pt x="1173" y="1161"/>
                </a:cubicBezTo>
                <a:cubicBezTo>
                  <a:pt x="1124" y="1101"/>
                  <a:pt x="1076" y="1040"/>
                  <a:pt x="1004" y="1004"/>
                </a:cubicBezTo>
                <a:cubicBezTo>
                  <a:pt x="931" y="968"/>
                  <a:pt x="846" y="931"/>
                  <a:pt x="750" y="907"/>
                </a:cubicBezTo>
                <a:cubicBezTo>
                  <a:pt x="665" y="883"/>
                  <a:pt x="605" y="859"/>
                  <a:pt x="556" y="847"/>
                </a:cubicBezTo>
                <a:cubicBezTo>
                  <a:pt x="520" y="835"/>
                  <a:pt x="496" y="811"/>
                  <a:pt x="460" y="774"/>
                </a:cubicBezTo>
                <a:cubicBezTo>
                  <a:pt x="436" y="750"/>
                  <a:pt x="423" y="714"/>
                  <a:pt x="423" y="678"/>
                </a:cubicBezTo>
                <a:cubicBezTo>
                  <a:pt x="423" y="617"/>
                  <a:pt x="448" y="569"/>
                  <a:pt x="484" y="545"/>
                </a:cubicBezTo>
                <a:cubicBezTo>
                  <a:pt x="544" y="508"/>
                  <a:pt x="605" y="496"/>
                  <a:pt x="665" y="496"/>
                </a:cubicBezTo>
                <a:cubicBezTo>
                  <a:pt x="750" y="496"/>
                  <a:pt x="834" y="521"/>
                  <a:pt x="907" y="557"/>
                </a:cubicBezTo>
                <a:cubicBezTo>
                  <a:pt x="943" y="569"/>
                  <a:pt x="979" y="593"/>
                  <a:pt x="1016" y="605"/>
                </a:cubicBezTo>
                <a:cubicBezTo>
                  <a:pt x="1027" y="614"/>
                  <a:pt x="1040" y="618"/>
                  <a:pt x="1053" y="618"/>
                </a:cubicBezTo>
                <a:cubicBezTo>
                  <a:pt x="1095" y="618"/>
                  <a:pt x="1137" y="579"/>
                  <a:pt x="1137" y="533"/>
                </a:cubicBezTo>
                <a:lnTo>
                  <a:pt x="1137" y="339"/>
                </a:lnTo>
                <a:cubicBezTo>
                  <a:pt x="1137" y="315"/>
                  <a:pt x="1124" y="291"/>
                  <a:pt x="1100" y="279"/>
                </a:cubicBezTo>
                <a:cubicBezTo>
                  <a:pt x="1052" y="255"/>
                  <a:pt x="1004" y="243"/>
                  <a:pt x="955" y="230"/>
                </a:cubicBezTo>
                <a:cubicBezTo>
                  <a:pt x="895" y="206"/>
                  <a:pt x="834" y="194"/>
                  <a:pt x="774" y="194"/>
                </a:cubicBezTo>
                <a:lnTo>
                  <a:pt x="774" y="61"/>
                </a:lnTo>
                <a:cubicBezTo>
                  <a:pt x="774" y="37"/>
                  <a:pt x="750" y="1"/>
                  <a:pt x="71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3" name="Google Shape;1193;p16"/>
          <p:cNvSpPr txBox="1">
            <a:spLocks noGrp="1"/>
          </p:cNvSpPr>
          <p:nvPr>
            <p:ph type="title"/>
          </p:nvPr>
        </p:nvSpPr>
        <p:spPr>
          <a:xfrm>
            <a:off x="6423949" y="2113871"/>
            <a:ext cx="5355143" cy="90690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4.KẾT </a:t>
            </a:r>
            <a:r>
              <a:rPr lang="en-US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LUẬN VÀ ĐỊNH HƯỚNG</a:t>
            </a:r>
            <a:endParaRPr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Google Shape;354;p3"/>
          <p:cNvSpPr/>
          <p:nvPr/>
        </p:nvSpPr>
        <p:spPr>
          <a:xfrm>
            <a:off x="11250592" y="6238754"/>
            <a:ext cx="761465" cy="462989"/>
          </a:xfrm>
          <a:prstGeom prst="ellipse">
            <a:avLst/>
          </a:prstGeom>
          <a:solidFill>
            <a:schemeClr val="accent1"/>
          </a:solidFill>
          <a:ln w="25400" cap="flat" cmpd="sng">
            <a:solidFill>
              <a:srgbClr val="050B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en-US" sz="1867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14</a:t>
            </a:r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Kết</a:t>
            </a:r>
            <a:r>
              <a:rPr lang="en-US"/>
              <a:t> </a:t>
            </a:r>
            <a:r>
              <a:rPr lang="en-US" err="1"/>
              <a:t>luận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90"/>
            <a:ext cx="8596668" cy="14178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err="1"/>
              <a:t>Kết</a:t>
            </a:r>
            <a:r>
              <a:rPr lang="en-US" sz="2400" b="1"/>
              <a:t> </a:t>
            </a:r>
            <a:r>
              <a:rPr lang="en-US" sz="2400" b="1" err="1"/>
              <a:t>quả</a:t>
            </a:r>
            <a:r>
              <a:rPr lang="en-US" sz="2400" b="1"/>
              <a:t> </a:t>
            </a:r>
            <a:r>
              <a:rPr lang="en-US" sz="2400" b="1" err="1"/>
              <a:t>đạt</a:t>
            </a:r>
            <a:r>
              <a:rPr lang="en-US" sz="2400" b="1"/>
              <a:t> </a:t>
            </a:r>
            <a:r>
              <a:rPr lang="en-US" sz="2400" b="1" smtClean="0"/>
              <a:t>được</a:t>
            </a:r>
          </a:p>
          <a:p>
            <a:r>
              <a:rPr lang="en-US" sz="2200" smtClean="0"/>
              <a:t>Hiểu được quy trình ký số , mã mật file</a:t>
            </a:r>
            <a:endParaRPr lang="en-US" sz="2200"/>
          </a:p>
          <a:p>
            <a:r>
              <a:rPr lang="en-US" sz="2200" err="1"/>
              <a:t>Giải</a:t>
            </a:r>
            <a:r>
              <a:rPr lang="en-US" sz="2200"/>
              <a:t> </a:t>
            </a:r>
            <a:r>
              <a:rPr lang="en-US" sz="2200" err="1"/>
              <a:t>quyết</a:t>
            </a:r>
            <a:r>
              <a:rPr lang="en-US" sz="2200"/>
              <a:t> </a:t>
            </a:r>
            <a:r>
              <a:rPr lang="en-US" sz="2200" err="1"/>
              <a:t>được</a:t>
            </a:r>
            <a:r>
              <a:rPr lang="en-US" sz="2200"/>
              <a:t>  </a:t>
            </a:r>
            <a:r>
              <a:rPr lang="en-US" sz="2200" err="1"/>
              <a:t>vấn</a:t>
            </a:r>
            <a:r>
              <a:rPr lang="en-US" sz="2200"/>
              <a:t> </a:t>
            </a:r>
            <a:r>
              <a:rPr lang="en-US" sz="2200" err="1"/>
              <a:t>đề</a:t>
            </a:r>
            <a:r>
              <a:rPr lang="en-US" sz="2200"/>
              <a:t> </a:t>
            </a:r>
            <a:r>
              <a:rPr lang="en-US" sz="2200" err="1"/>
              <a:t>đặt</a:t>
            </a:r>
            <a:r>
              <a:rPr lang="en-US" sz="2200"/>
              <a:t> </a:t>
            </a:r>
            <a:r>
              <a:rPr lang="en-US" sz="2200" err="1" smtClean="0"/>
              <a:t>ra</a:t>
            </a:r>
            <a:r>
              <a:rPr lang="en-US" sz="2200" smtClean="0"/>
              <a:t> : </a:t>
            </a:r>
            <a:r>
              <a:rPr lang="en-US" sz="2200" err="1" smtClean="0"/>
              <a:t>Xây</a:t>
            </a:r>
            <a:r>
              <a:rPr lang="en-US" sz="2200" smtClean="0"/>
              <a:t> </a:t>
            </a:r>
            <a:r>
              <a:rPr lang="en-US" sz="2200" err="1" smtClean="0"/>
              <a:t>dựng</a:t>
            </a:r>
            <a:r>
              <a:rPr lang="en-US" sz="2200" smtClean="0"/>
              <a:t> </a:t>
            </a:r>
            <a:r>
              <a:rPr lang="en-US" sz="2200" err="1" smtClean="0"/>
              <a:t>các</a:t>
            </a:r>
            <a:r>
              <a:rPr lang="en-US" sz="2200" smtClean="0"/>
              <a:t> </a:t>
            </a:r>
            <a:r>
              <a:rPr lang="en-US" sz="2200" err="1" smtClean="0"/>
              <a:t>chức</a:t>
            </a:r>
            <a:r>
              <a:rPr lang="en-US" sz="2200" smtClean="0"/>
              <a:t> </a:t>
            </a:r>
            <a:r>
              <a:rPr lang="en-US" sz="2200" err="1" smtClean="0"/>
              <a:t>năng</a:t>
            </a:r>
            <a:r>
              <a:rPr lang="en-US" sz="2200" smtClean="0"/>
              <a:t> </a:t>
            </a:r>
            <a:r>
              <a:rPr lang="en-US" sz="2200" err="1" smtClean="0"/>
              <a:t>trên</a:t>
            </a:r>
            <a:r>
              <a:rPr lang="en-US" sz="2200" smtClean="0"/>
              <a:t> </a:t>
            </a:r>
            <a:r>
              <a:rPr lang="en-US" sz="2200" err="1" smtClean="0"/>
              <a:t>nền</a:t>
            </a:r>
            <a:r>
              <a:rPr lang="en-US" sz="2200" smtClean="0"/>
              <a:t> </a:t>
            </a:r>
            <a:r>
              <a:rPr lang="en-US" sz="2200" err="1" smtClean="0"/>
              <a:t>tảng</a:t>
            </a:r>
            <a:r>
              <a:rPr lang="en-US" sz="2200" smtClean="0"/>
              <a:t> web</a:t>
            </a:r>
          </a:p>
          <a:p>
            <a:endParaRPr lang="en-US"/>
          </a:p>
          <a:p>
            <a:pPr marL="0" indent="0">
              <a:buNone/>
            </a:pPr>
            <a:r>
              <a:rPr lang="en-US" sz="2400" b="1" err="1"/>
              <a:t>Hạn</a:t>
            </a:r>
            <a:r>
              <a:rPr lang="en-US" sz="2400" b="1"/>
              <a:t> </a:t>
            </a:r>
            <a:r>
              <a:rPr lang="en-US" sz="2400" b="1" err="1"/>
              <a:t>chế</a:t>
            </a:r>
            <a:r>
              <a:rPr lang="en-US" sz="2400" b="1"/>
              <a:t> </a:t>
            </a:r>
          </a:p>
          <a:p>
            <a:r>
              <a:rPr lang="en-US" sz="2200" err="1"/>
              <a:t>Giao</a:t>
            </a:r>
            <a:r>
              <a:rPr lang="en-US" sz="2200"/>
              <a:t> </a:t>
            </a:r>
            <a:r>
              <a:rPr lang="en-US" sz="2200" err="1"/>
              <a:t>diện</a:t>
            </a:r>
            <a:r>
              <a:rPr lang="en-US" sz="2200"/>
              <a:t> </a:t>
            </a:r>
            <a:r>
              <a:rPr lang="en-US" sz="2200" err="1" smtClean="0"/>
              <a:t>chưa</a:t>
            </a:r>
            <a:r>
              <a:rPr lang="en-US" sz="2200" smtClean="0"/>
              <a:t> </a:t>
            </a:r>
            <a:r>
              <a:rPr lang="en-US" sz="2200" err="1" smtClean="0"/>
              <a:t>được</a:t>
            </a:r>
            <a:r>
              <a:rPr lang="en-US" sz="2200" smtClean="0"/>
              <a:t> </a:t>
            </a:r>
            <a:r>
              <a:rPr lang="en-US" sz="2200" err="1"/>
              <a:t>thân</a:t>
            </a:r>
            <a:r>
              <a:rPr lang="en-US" sz="2200"/>
              <a:t> </a:t>
            </a:r>
            <a:r>
              <a:rPr lang="en-US" sz="2200" err="1"/>
              <a:t>thiện</a:t>
            </a:r>
            <a:r>
              <a:rPr lang="en-US" sz="2200"/>
              <a:t> </a:t>
            </a:r>
            <a:r>
              <a:rPr lang="en-US" sz="2200" err="1"/>
              <a:t>với</a:t>
            </a:r>
            <a:r>
              <a:rPr lang="en-US" sz="2200"/>
              <a:t> </a:t>
            </a:r>
            <a:r>
              <a:rPr lang="en-US" sz="2200" err="1"/>
              <a:t>người</a:t>
            </a:r>
            <a:r>
              <a:rPr lang="en-US" sz="2200"/>
              <a:t> </a:t>
            </a:r>
            <a:r>
              <a:rPr lang="en-US" sz="2200" err="1" smtClean="0"/>
              <a:t>dùng</a:t>
            </a:r>
            <a:endParaRPr lang="en-US" sz="2200"/>
          </a:p>
          <a:p>
            <a:r>
              <a:rPr lang="en-US" sz="2200" err="1" smtClean="0"/>
              <a:t>Chưa</a:t>
            </a:r>
            <a:r>
              <a:rPr lang="en-US" sz="2200" smtClean="0"/>
              <a:t> </a:t>
            </a:r>
            <a:r>
              <a:rPr lang="en-US" sz="2200" err="1" smtClean="0"/>
              <a:t>tối</a:t>
            </a:r>
            <a:r>
              <a:rPr lang="en-US" sz="2200" smtClean="0"/>
              <a:t> </a:t>
            </a:r>
            <a:r>
              <a:rPr lang="en-US" sz="2200" err="1" smtClean="0"/>
              <a:t>ưu</a:t>
            </a:r>
            <a:r>
              <a:rPr lang="en-US" sz="2200" smtClean="0"/>
              <a:t> </a:t>
            </a:r>
            <a:r>
              <a:rPr lang="en-US" sz="2200" err="1" smtClean="0"/>
              <a:t>hóa</a:t>
            </a:r>
            <a:r>
              <a:rPr lang="en-US" sz="2200" smtClean="0"/>
              <a:t> </a:t>
            </a:r>
            <a:r>
              <a:rPr lang="en-US" sz="2200" err="1" smtClean="0"/>
              <a:t>hệ</a:t>
            </a:r>
            <a:r>
              <a:rPr lang="en-US" sz="2200" smtClean="0"/>
              <a:t> </a:t>
            </a:r>
            <a:r>
              <a:rPr lang="en-US" sz="2200" err="1" smtClean="0"/>
              <a:t>thống</a:t>
            </a:r>
            <a:endParaRPr lang="en-US" sz="2200"/>
          </a:p>
          <a:p>
            <a:endParaRPr lang="en-US"/>
          </a:p>
          <a:p>
            <a:endParaRPr lang="en-US"/>
          </a:p>
        </p:txBody>
      </p:sp>
      <p:sp>
        <p:nvSpPr>
          <p:cNvPr id="4" name="Google Shape;354;p3"/>
          <p:cNvSpPr/>
          <p:nvPr/>
        </p:nvSpPr>
        <p:spPr>
          <a:xfrm>
            <a:off x="11250592" y="6238754"/>
            <a:ext cx="761465" cy="462989"/>
          </a:xfrm>
          <a:prstGeom prst="ellipse">
            <a:avLst/>
          </a:prstGeom>
          <a:solidFill>
            <a:schemeClr val="accent1"/>
          </a:solidFill>
          <a:ln w="25400" cap="flat" cmpd="sng">
            <a:solidFill>
              <a:srgbClr val="050B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en-US" sz="1867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15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79450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 smtClean="0"/>
              <a:t>Định</a:t>
            </a:r>
            <a:r>
              <a:rPr lang="en-US" smtClean="0"/>
              <a:t> </a:t>
            </a:r>
            <a:r>
              <a:rPr lang="en-US" err="1" smtClean="0"/>
              <a:t>hướng</a:t>
            </a:r>
            <a:r>
              <a:rPr lang="en-US" smtClean="0"/>
              <a:t>		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err="1" smtClean="0"/>
              <a:t>Xây</a:t>
            </a:r>
            <a:r>
              <a:rPr lang="en-US" sz="2200" smtClean="0"/>
              <a:t> </a:t>
            </a:r>
            <a:r>
              <a:rPr lang="en-US" sz="2200" err="1" smtClean="0"/>
              <a:t>dựng</a:t>
            </a:r>
            <a:r>
              <a:rPr lang="en-US" sz="2200" smtClean="0"/>
              <a:t> </a:t>
            </a:r>
            <a:r>
              <a:rPr lang="en-US" sz="2200" err="1" smtClean="0"/>
              <a:t>và</a:t>
            </a:r>
            <a:r>
              <a:rPr lang="en-US" sz="2200" smtClean="0"/>
              <a:t> </a:t>
            </a:r>
            <a:r>
              <a:rPr lang="en-US" sz="2200" err="1" smtClean="0"/>
              <a:t>hoàn</a:t>
            </a:r>
            <a:r>
              <a:rPr lang="en-US" sz="2200"/>
              <a:t> </a:t>
            </a:r>
            <a:r>
              <a:rPr lang="en-US" sz="2200" err="1" smtClean="0"/>
              <a:t>thiện</a:t>
            </a:r>
            <a:r>
              <a:rPr lang="en-US" sz="2200" smtClean="0"/>
              <a:t> </a:t>
            </a:r>
            <a:r>
              <a:rPr lang="en-US" sz="2200" err="1" smtClean="0"/>
              <a:t>thêm</a:t>
            </a:r>
            <a:r>
              <a:rPr lang="en-US" sz="2200" smtClean="0"/>
              <a:t> </a:t>
            </a:r>
            <a:r>
              <a:rPr lang="en-US" sz="2200" err="1" smtClean="0"/>
              <a:t>các</a:t>
            </a:r>
            <a:r>
              <a:rPr lang="en-US" sz="2200" smtClean="0"/>
              <a:t> </a:t>
            </a:r>
            <a:r>
              <a:rPr lang="en-US" sz="2200" err="1" smtClean="0"/>
              <a:t>chức</a:t>
            </a:r>
            <a:r>
              <a:rPr lang="en-US" sz="2200" smtClean="0"/>
              <a:t> </a:t>
            </a:r>
            <a:r>
              <a:rPr lang="en-US" sz="2200" err="1" smtClean="0"/>
              <a:t>năng</a:t>
            </a:r>
            <a:r>
              <a:rPr lang="en-US" sz="2200" smtClean="0"/>
              <a:t> </a:t>
            </a:r>
            <a:r>
              <a:rPr lang="en-US" sz="2200" err="1" smtClean="0"/>
              <a:t>như</a:t>
            </a:r>
            <a:r>
              <a:rPr lang="en-US" sz="2200" smtClean="0"/>
              <a:t> : </a:t>
            </a:r>
            <a:r>
              <a:rPr lang="en-US" sz="2200" err="1" smtClean="0"/>
              <a:t>quản</a:t>
            </a:r>
            <a:r>
              <a:rPr lang="en-US" sz="2200" smtClean="0"/>
              <a:t> </a:t>
            </a:r>
            <a:r>
              <a:rPr lang="en-US" sz="2200" err="1" smtClean="0"/>
              <a:t>lý</a:t>
            </a:r>
            <a:r>
              <a:rPr lang="en-US" sz="2200" smtClean="0"/>
              <a:t> </a:t>
            </a:r>
            <a:r>
              <a:rPr lang="en-US" sz="2200" err="1" smtClean="0"/>
              <a:t>chứng</a:t>
            </a:r>
            <a:r>
              <a:rPr lang="en-US" sz="2200" smtClean="0"/>
              <a:t> </a:t>
            </a:r>
            <a:r>
              <a:rPr lang="en-US" sz="2200" err="1" smtClean="0"/>
              <a:t>thư</a:t>
            </a:r>
            <a:r>
              <a:rPr lang="en-US" sz="2200" smtClean="0"/>
              <a:t> </a:t>
            </a:r>
            <a:r>
              <a:rPr lang="en-US" sz="2200" err="1" smtClean="0"/>
              <a:t>số</a:t>
            </a:r>
            <a:r>
              <a:rPr lang="en-US" sz="2200" smtClean="0"/>
              <a:t>, </a:t>
            </a:r>
            <a:r>
              <a:rPr lang="en-US" sz="2200" err="1" smtClean="0"/>
              <a:t>chữ</a:t>
            </a:r>
            <a:r>
              <a:rPr lang="en-US" sz="2200" smtClean="0"/>
              <a:t> </a:t>
            </a:r>
            <a:r>
              <a:rPr lang="en-US" sz="2200" err="1" smtClean="0"/>
              <a:t>ký</a:t>
            </a:r>
            <a:r>
              <a:rPr lang="en-US" sz="2200" smtClean="0"/>
              <a:t> </a:t>
            </a:r>
            <a:r>
              <a:rPr lang="en-US" sz="2200" err="1" smtClean="0"/>
              <a:t>số</a:t>
            </a:r>
            <a:r>
              <a:rPr lang="en-US" sz="2200" smtClean="0"/>
              <a:t>,…</a:t>
            </a:r>
          </a:p>
          <a:p>
            <a:r>
              <a:rPr lang="en-US" sz="2200" err="1" smtClean="0"/>
              <a:t>Có</a:t>
            </a:r>
            <a:r>
              <a:rPr lang="en-US" sz="2200" smtClean="0"/>
              <a:t> </a:t>
            </a:r>
            <a:r>
              <a:rPr lang="en-US" sz="2200" err="1" smtClean="0"/>
              <a:t>thể</a:t>
            </a:r>
            <a:r>
              <a:rPr lang="en-US" sz="2200" smtClean="0"/>
              <a:t> </a:t>
            </a:r>
            <a:r>
              <a:rPr lang="en-US" sz="2200" err="1" smtClean="0"/>
              <a:t>tương</a:t>
            </a:r>
            <a:r>
              <a:rPr lang="en-US" sz="2200" smtClean="0"/>
              <a:t> </a:t>
            </a:r>
            <a:r>
              <a:rPr lang="en-US" sz="2200" err="1" smtClean="0"/>
              <a:t>tác</a:t>
            </a:r>
            <a:r>
              <a:rPr lang="en-US" sz="2200" smtClean="0"/>
              <a:t> </a:t>
            </a:r>
            <a:r>
              <a:rPr lang="en-US" sz="2200" err="1" smtClean="0"/>
              <a:t>với</a:t>
            </a:r>
            <a:r>
              <a:rPr lang="en-US" sz="2200" smtClean="0"/>
              <a:t> </a:t>
            </a:r>
            <a:r>
              <a:rPr lang="en-US" sz="2200" err="1" smtClean="0"/>
              <a:t>các</a:t>
            </a:r>
            <a:r>
              <a:rPr lang="en-US" sz="2200" smtClean="0"/>
              <a:t> </a:t>
            </a:r>
            <a:r>
              <a:rPr lang="en-US" sz="2200" err="1" smtClean="0"/>
              <a:t>thiết</a:t>
            </a:r>
            <a:r>
              <a:rPr lang="en-US" sz="2200" smtClean="0"/>
              <a:t> </a:t>
            </a:r>
            <a:r>
              <a:rPr lang="en-US" sz="2200" err="1" smtClean="0"/>
              <a:t>bị</a:t>
            </a:r>
            <a:r>
              <a:rPr lang="en-US" sz="2200" smtClean="0"/>
              <a:t> </a:t>
            </a:r>
            <a:r>
              <a:rPr lang="en-US" sz="2200" err="1" smtClean="0"/>
              <a:t>như</a:t>
            </a:r>
            <a:r>
              <a:rPr lang="en-US" sz="2200" smtClean="0"/>
              <a:t> </a:t>
            </a:r>
            <a:r>
              <a:rPr lang="en-US" sz="2200" err="1" smtClean="0"/>
              <a:t>hsm,smartcard</a:t>
            </a:r>
            <a:r>
              <a:rPr lang="en-US" sz="2200" smtClean="0"/>
              <a:t>,….</a:t>
            </a:r>
            <a:endParaRPr lang="en-US" sz="2200"/>
          </a:p>
        </p:txBody>
      </p:sp>
      <p:sp>
        <p:nvSpPr>
          <p:cNvPr id="4" name="Google Shape;354;p3"/>
          <p:cNvSpPr/>
          <p:nvPr/>
        </p:nvSpPr>
        <p:spPr>
          <a:xfrm>
            <a:off x="11250592" y="6238754"/>
            <a:ext cx="761465" cy="462989"/>
          </a:xfrm>
          <a:prstGeom prst="ellipse">
            <a:avLst/>
          </a:prstGeom>
          <a:solidFill>
            <a:schemeClr val="accent1"/>
          </a:solidFill>
          <a:ln w="25400" cap="flat" cmpd="sng">
            <a:solidFill>
              <a:srgbClr val="050B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en-US" sz="1867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16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861040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p18"/>
          <p:cNvSpPr txBox="1">
            <a:spLocks noGrp="1"/>
          </p:cNvSpPr>
          <p:nvPr>
            <p:ph type="title"/>
          </p:nvPr>
        </p:nvSpPr>
        <p:spPr>
          <a:xfrm>
            <a:off x="609600" y="1034867"/>
            <a:ext cx="5757333" cy="763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endParaRPr/>
          </a:p>
        </p:txBody>
      </p:sp>
      <p:grpSp>
        <p:nvGrpSpPr>
          <p:cNvPr id="1232" name="Google Shape;1232;p18"/>
          <p:cNvGrpSpPr/>
          <p:nvPr/>
        </p:nvGrpSpPr>
        <p:grpSpPr>
          <a:xfrm>
            <a:off x="7007456" y="1399822"/>
            <a:ext cx="4514293" cy="3834652"/>
            <a:chOff x="692775" y="3213971"/>
            <a:chExt cx="1784582" cy="1378871"/>
          </a:xfrm>
        </p:grpSpPr>
        <p:sp>
          <p:nvSpPr>
            <p:cNvPr id="1233" name="Google Shape;1233;p18"/>
            <p:cNvSpPr/>
            <p:nvPr/>
          </p:nvSpPr>
          <p:spPr>
            <a:xfrm>
              <a:off x="1201327" y="4338198"/>
              <a:ext cx="273610" cy="218102"/>
            </a:xfrm>
            <a:custGeom>
              <a:avLst/>
              <a:gdLst/>
              <a:ahLst/>
              <a:cxnLst/>
              <a:rect l="l" t="t" r="r" b="b"/>
              <a:pathLst>
                <a:path w="8148" h="6495" extrusionOk="0">
                  <a:moveTo>
                    <a:pt x="2718" y="0"/>
                  </a:moveTo>
                  <a:cubicBezTo>
                    <a:pt x="2611" y="0"/>
                    <a:pt x="2499" y="21"/>
                    <a:pt x="2382" y="64"/>
                  </a:cubicBezTo>
                  <a:cubicBezTo>
                    <a:pt x="644" y="707"/>
                    <a:pt x="3131" y="4026"/>
                    <a:pt x="3469" y="4464"/>
                  </a:cubicBezTo>
                  <a:lnTo>
                    <a:pt x="3469" y="4464"/>
                  </a:lnTo>
                  <a:cubicBezTo>
                    <a:pt x="2999" y="3874"/>
                    <a:pt x="2073" y="3124"/>
                    <a:pt x="1338" y="3124"/>
                  </a:cubicBezTo>
                  <a:cubicBezTo>
                    <a:pt x="993" y="3124"/>
                    <a:pt x="690" y="3289"/>
                    <a:pt x="496" y="3714"/>
                  </a:cubicBezTo>
                  <a:cubicBezTo>
                    <a:pt x="231" y="4306"/>
                    <a:pt x="799" y="4862"/>
                    <a:pt x="1536" y="5298"/>
                  </a:cubicBezTo>
                  <a:cubicBezTo>
                    <a:pt x="1286" y="5240"/>
                    <a:pt x="1037" y="5196"/>
                    <a:pt x="834" y="5196"/>
                  </a:cubicBezTo>
                  <a:cubicBezTo>
                    <a:pt x="653" y="5196"/>
                    <a:pt x="510" y="5231"/>
                    <a:pt x="436" y="5322"/>
                  </a:cubicBezTo>
                  <a:cubicBezTo>
                    <a:pt x="1" y="5842"/>
                    <a:pt x="883" y="6458"/>
                    <a:pt x="2575" y="6494"/>
                  </a:cubicBezTo>
                  <a:cubicBezTo>
                    <a:pt x="2601" y="6495"/>
                    <a:pt x="2626" y="6495"/>
                    <a:pt x="2651" y="6495"/>
                  </a:cubicBezTo>
                  <a:cubicBezTo>
                    <a:pt x="3206" y="6495"/>
                    <a:pt x="3500" y="6367"/>
                    <a:pt x="3639" y="6216"/>
                  </a:cubicBezTo>
                  <a:lnTo>
                    <a:pt x="3675" y="6216"/>
                  </a:lnTo>
                  <a:lnTo>
                    <a:pt x="7821" y="6410"/>
                  </a:lnTo>
                  <a:lnTo>
                    <a:pt x="7821" y="6410"/>
                  </a:lnTo>
                  <a:lnTo>
                    <a:pt x="7193" y="4270"/>
                  </a:lnTo>
                  <a:cubicBezTo>
                    <a:pt x="7193" y="4270"/>
                    <a:pt x="8147" y="221"/>
                    <a:pt x="6141" y="40"/>
                  </a:cubicBezTo>
                  <a:cubicBezTo>
                    <a:pt x="6094" y="35"/>
                    <a:pt x="6049" y="33"/>
                    <a:pt x="6006" y="33"/>
                  </a:cubicBezTo>
                  <a:cubicBezTo>
                    <a:pt x="4268" y="33"/>
                    <a:pt x="4727" y="3423"/>
                    <a:pt x="4797" y="3890"/>
                  </a:cubicBezTo>
                  <a:lnTo>
                    <a:pt x="4797" y="3890"/>
                  </a:lnTo>
                  <a:cubicBezTo>
                    <a:pt x="4726" y="3428"/>
                    <a:pt x="4114" y="0"/>
                    <a:pt x="2718" y="0"/>
                  </a:cubicBezTo>
                  <a:close/>
                </a:path>
              </a:pathLst>
            </a:custGeom>
            <a:solidFill>
              <a:srgbClr val="78E2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18"/>
            <p:cNvSpPr/>
            <p:nvPr/>
          </p:nvSpPr>
          <p:spPr>
            <a:xfrm>
              <a:off x="1201327" y="4319627"/>
              <a:ext cx="273610" cy="237075"/>
            </a:xfrm>
            <a:custGeom>
              <a:avLst/>
              <a:gdLst/>
              <a:ahLst/>
              <a:cxnLst/>
              <a:rect l="l" t="t" r="r" b="b"/>
              <a:pathLst>
                <a:path w="8148" h="7060" extrusionOk="0">
                  <a:moveTo>
                    <a:pt x="7821" y="6963"/>
                  </a:moveTo>
                  <a:lnTo>
                    <a:pt x="7193" y="4823"/>
                  </a:lnTo>
                  <a:cubicBezTo>
                    <a:pt x="7193" y="4823"/>
                    <a:pt x="8147" y="774"/>
                    <a:pt x="6141" y="593"/>
                  </a:cubicBezTo>
                  <a:cubicBezTo>
                    <a:pt x="4219" y="412"/>
                    <a:pt x="4739" y="4062"/>
                    <a:pt x="4799" y="4461"/>
                  </a:cubicBezTo>
                  <a:cubicBezTo>
                    <a:pt x="4739" y="4050"/>
                    <a:pt x="4038" y="1"/>
                    <a:pt x="2382" y="617"/>
                  </a:cubicBezTo>
                  <a:cubicBezTo>
                    <a:pt x="521" y="1306"/>
                    <a:pt x="3506" y="5065"/>
                    <a:pt x="3506" y="5065"/>
                  </a:cubicBezTo>
                  <a:cubicBezTo>
                    <a:pt x="2841" y="4195"/>
                    <a:pt x="1113" y="2914"/>
                    <a:pt x="496" y="4267"/>
                  </a:cubicBezTo>
                  <a:cubicBezTo>
                    <a:pt x="231" y="4859"/>
                    <a:pt x="799" y="5415"/>
                    <a:pt x="1536" y="5851"/>
                  </a:cubicBezTo>
                  <a:cubicBezTo>
                    <a:pt x="1064" y="5742"/>
                    <a:pt x="593" y="5681"/>
                    <a:pt x="436" y="5875"/>
                  </a:cubicBezTo>
                  <a:cubicBezTo>
                    <a:pt x="1" y="6395"/>
                    <a:pt x="883" y="7011"/>
                    <a:pt x="2575" y="7047"/>
                  </a:cubicBezTo>
                  <a:cubicBezTo>
                    <a:pt x="3180" y="7059"/>
                    <a:pt x="3494" y="6926"/>
                    <a:pt x="3639" y="6769"/>
                  </a:cubicBezTo>
                  <a:lnTo>
                    <a:pt x="3675" y="67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18"/>
            <p:cNvSpPr/>
            <p:nvPr/>
          </p:nvSpPr>
          <p:spPr>
            <a:xfrm>
              <a:off x="1289813" y="4458451"/>
              <a:ext cx="162796" cy="99867"/>
            </a:xfrm>
            <a:custGeom>
              <a:avLst/>
              <a:gdLst/>
              <a:ahLst/>
              <a:cxnLst/>
              <a:rect l="l" t="t" r="r" b="b"/>
              <a:pathLst>
                <a:path w="4848" h="2974" extrusionOk="0">
                  <a:moveTo>
                    <a:pt x="2819" y="0"/>
                  </a:moveTo>
                  <a:cubicBezTo>
                    <a:pt x="2792" y="0"/>
                    <a:pt x="2763" y="4"/>
                    <a:pt x="2732" y="12"/>
                  </a:cubicBezTo>
                  <a:cubicBezTo>
                    <a:pt x="2176" y="169"/>
                    <a:pt x="2442" y="1233"/>
                    <a:pt x="2442" y="1233"/>
                  </a:cubicBezTo>
                  <a:cubicBezTo>
                    <a:pt x="2442" y="1233"/>
                    <a:pt x="2144" y="292"/>
                    <a:pt x="1580" y="292"/>
                  </a:cubicBezTo>
                  <a:cubicBezTo>
                    <a:pt x="1502" y="292"/>
                    <a:pt x="1419" y="310"/>
                    <a:pt x="1330" y="351"/>
                  </a:cubicBezTo>
                  <a:cubicBezTo>
                    <a:pt x="629" y="677"/>
                    <a:pt x="1439" y="1729"/>
                    <a:pt x="1439" y="1729"/>
                  </a:cubicBezTo>
                  <a:cubicBezTo>
                    <a:pt x="1439" y="1729"/>
                    <a:pt x="1072" y="1289"/>
                    <a:pt x="754" y="1289"/>
                  </a:cubicBezTo>
                  <a:cubicBezTo>
                    <a:pt x="660" y="1289"/>
                    <a:pt x="571" y="1327"/>
                    <a:pt x="496" y="1427"/>
                  </a:cubicBezTo>
                  <a:cubicBezTo>
                    <a:pt x="1" y="2128"/>
                    <a:pt x="2092" y="2937"/>
                    <a:pt x="2092" y="2937"/>
                  </a:cubicBezTo>
                  <a:lnTo>
                    <a:pt x="3675" y="2974"/>
                  </a:lnTo>
                  <a:cubicBezTo>
                    <a:pt x="3675" y="2974"/>
                    <a:pt x="4848" y="1584"/>
                    <a:pt x="4461" y="895"/>
                  </a:cubicBezTo>
                  <a:cubicBezTo>
                    <a:pt x="4340" y="674"/>
                    <a:pt x="4195" y="595"/>
                    <a:pt x="4051" y="595"/>
                  </a:cubicBezTo>
                  <a:cubicBezTo>
                    <a:pt x="3689" y="595"/>
                    <a:pt x="3325" y="1088"/>
                    <a:pt x="3325" y="1088"/>
                  </a:cubicBezTo>
                  <a:cubicBezTo>
                    <a:pt x="3325" y="1088"/>
                    <a:pt x="3282" y="0"/>
                    <a:pt x="281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18"/>
            <p:cNvSpPr/>
            <p:nvPr/>
          </p:nvSpPr>
          <p:spPr>
            <a:xfrm>
              <a:off x="1609270" y="4338198"/>
              <a:ext cx="275188" cy="219076"/>
            </a:xfrm>
            <a:custGeom>
              <a:avLst/>
              <a:gdLst/>
              <a:ahLst/>
              <a:cxnLst/>
              <a:rect l="l" t="t" r="r" b="b"/>
              <a:pathLst>
                <a:path w="8195" h="6524" extrusionOk="0">
                  <a:moveTo>
                    <a:pt x="5439" y="0"/>
                  </a:moveTo>
                  <a:cubicBezTo>
                    <a:pt x="4051" y="0"/>
                    <a:pt x="3447" y="3351"/>
                    <a:pt x="3366" y="3873"/>
                  </a:cubicBezTo>
                  <a:lnTo>
                    <a:pt x="3366" y="3873"/>
                  </a:lnTo>
                  <a:cubicBezTo>
                    <a:pt x="3442" y="3355"/>
                    <a:pt x="3860" y="33"/>
                    <a:pt x="2153" y="33"/>
                  </a:cubicBezTo>
                  <a:cubicBezTo>
                    <a:pt x="2109" y="33"/>
                    <a:pt x="2065" y="35"/>
                    <a:pt x="2019" y="40"/>
                  </a:cubicBezTo>
                  <a:cubicBezTo>
                    <a:pt x="0" y="221"/>
                    <a:pt x="326" y="6410"/>
                    <a:pt x="326" y="6410"/>
                  </a:cubicBezTo>
                  <a:cubicBezTo>
                    <a:pt x="326" y="6410"/>
                    <a:pt x="1885" y="6524"/>
                    <a:pt x="3602" y="6524"/>
                  </a:cubicBezTo>
                  <a:cubicBezTo>
                    <a:pt x="5672" y="6524"/>
                    <a:pt x="7972" y="6358"/>
                    <a:pt x="8038" y="5624"/>
                  </a:cubicBezTo>
                  <a:cubicBezTo>
                    <a:pt x="8063" y="5354"/>
                    <a:pt x="7653" y="5272"/>
                    <a:pt x="7177" y="5272"/>
                  </a:cubicBezTo>
                  <a:cubicBezTo>
                    <a:pt x="6971" y="5272"/>
                    <a:pt x="6752" y="5288"/>
                    <a:pt x="6551" y="5310"/>
                  </a:cubicBezTo>
                  <a:cubicBezTo>
                    <a:pt x="7434" y="4802"/>
                    <a:pt x="8195" y="4149"/>
                    <a:pt x="7905" y="3509"/>
                  </a:cubicBezTo>
                  <a:cubicBezTo>
                    <a:pt x="7730" y="3113"/>
                    <a:pt x="7440" y="2958"/>
                    <a:pt x="7099" y="2958"/>
                  </a:cubicBezTo>
                  <a:cubicBezTo>
                    <a:pt x="6274" y="2958"/>
                    <a:pt x="5153" y="3868"/>
                    <a:pt x="4661" y="4487"/>
                  </a:cubicBezTo>
                  <a:lnTo>
                    <a:pt x="4661" y="4487"/>
                  </a:lnTo>
                  <a:cubicBezTo>
                    <a:pt x="4919" y="4157"/>
                    <a:pt x="7549" y="720"/>
                    <a:pt x="5778" y="64"/>
                  </a:cubicBezTo>
                  <a:cubicBezTo>
                    <a:pt x="5660" y="21"/>
                    <a:pt x="5547" y="0"/>
                    <a:pt x="5439" y="0"/>
                  </a:cubicBezTo>
                  <a:close/>
                </a:path>
              </a:pathLst>
            </a:custGeom>
            <a:solidFill>
              <a:srgbClr val="78E2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18"/>
            <p:cNvSpPr/>
            <p:nvPr/>
          </p:nvSpPr>
          <p:spPr>
            <a:xfrm>
              <a:off x="1609270" y="4319627"/>
              <a:ext cx="275188" cy="252488"/>
            </a:xfrm>
            <a:custGeom>
              <a:avLst/>
              <a:gdLst/>
              <a:ahLst/>
              <a:cxnLst/>
              <a:rect l="l" t="t" r="r" b="b"/>
              <a:pathLst>
                <a:path w="8195" h="7519" extrusionOk="0">
                  <a:moveTo>
                    <a:pt x="8038" y="6177"/>
                  </a:moveTo>
                  <a:cubicBezTo>
                    <a:pt x="8074" y="5790"/>
                    <a:pt x="7216" y="5790"/>
                    <a:pt x="6551" y="5863"/>
                  </a:cubicBezTo>
                  <a:cubicBezTo>
                    <a:pt x="7434" y="5355"/>
                    <a:pt x="8195" y="4702"/>
                    <a:pt x="7905" y="4062"/>
                  </a:cubicBezTo>
                  <a:cubicBezTo>
                    <a:pt x="7301" y="2696"/>
                    <a:pt x="5318" y="4195"/>
                    <a:pt x="4641" y="5065"/>
                  </a:cubicBezTo>
                  <a:cubicBezTo>
                    <a:pt x="4641" y="5065"/>
                    <a:pt x="7639" y="1306"/>
                    <a:pt x="5778" y="617"/>
                  </a:cubicBezTo>
                  <a:cubicBezTo>
                    <a:pt x="4110" y="1"/>
                    <a:pt x="3421" y="4050"/>
                    <a:pt x="3360" y="4461"/>
                  </a:cubicBezTo>
                  <a:cubicBezTo>
                    <a:pt x="3421" y="4074"/>
                    <a:pt x="3928" y="412"/>
                    <a:pt x="2019" y="593"/>
                  </a:cubicBezTo>
                  <a:cubicBezTo>
                    <a:pt x="0" y="774"/>
                    <a:pt x="326" y="6963"/>
                    <a:pt x="326" y="6963"/>
                  </a:cubicBezTo>
                  <a:cubicBezTo>
                    <a:pt x="326" y="6963"/>
                    <a:pt x="7917" y="7519"/>
                    <a:pt x="8038" y="6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18"/>
            <p:cNvSpPr/>
            <p:nvPr/>
          </p:nvSpPr>
          <p:spPr>
            <a:xfrm>
              <a:off x="1630359" y="4463253"/>
              <a:ext cx="163199" cy="99934"/>
            </a:xfrm>
            <a:custGeom>
              <a:avLst/>
              <a:gdLst/>
              <a:ahLst/>
              <a:cxnLst/>
              <a:rect l="l" t="t" r="r" b="b"/>
              <a:pathLst>
                <a:path w="4860" h="2976" extrusionOk="0">
                  <a:moveTo>
                    <a:pt x="2033" y="1"/>
                  </a:moveTo>
                  <a:cubicBezTo>
                    <a:pt x="1566" y="1"/>
                    <a:pt x="1524" y="1090"/>
                    <a:pt x="1524" y="1090"/>
                  </a:cubicBezTo>
                  <a:cubicBezTo>
                    <a:pt x="1524" y="1090"/>
                    <a:pt x="1156" y="592"/>
                    <a:pt x="793" y="592"/>
                  </a:cubicBezTo>
                  <a:cubicBezTo>
                    <a:pt x="650" y="592"/>
                    <a:pt x="507" y="670"/>
                    <a:pt x="387" y="885"/>
                  </a:cubicBezTo>
                  <a:cubicBezTo>
                    <a:pt x="1" y="1586"/>
                    <a:pt x="1173" y="2976"/>
                    <a:pt x="1173" y="2976"/>
                  </a:cubicBezTo>
                  <a:lnTo>
                    <a:pt x="2756" y="2939"/>
                  </a:lnTo>
                  <a:cubicBezTo>
                    <a:pt x="2756" y="2939"/>
                    <a:pt x="4860" y="2130"/>
                    <a:pt x="4352" y="1429"/>
                  </a:cubicBezTo>
                  <a:cubicBezTo>
                    <a:pt x="4280" y="1329"/>
                    <a:pt x="4192" y="1291"/>
                    <a:pt x="4099" y="1291"/>
                  </a:cubicBezTo>
                  <a:cubicBezTo>
                    <a:pt x="3784" y="1291"/>
                    <a:pt x="3409" y="1731"/>
                    <a:pt x="3409" y="1731"/>
                  </a:cubicBezTo>
                  <a:cubicBezTo>
                    <a:pt x="3409" y="1731"/>
                    <a:pt x="4231" y="679"/>
                    <a:pt x="3530" y="353"/>
                  </a:cubicBezTo>
                  <a:cubicBezTo>
                    <a:pt x="3440" y="312"/>
                    <a:pt x="3356" y="294"/>
                    <a:pt x="3276" y="294"/>
                  </a:cubicBezTo>
                  <a:cubicBezTo>
                    <a:pt x="2704" y="294"/>
                    <a:pt x="2406" y="1235"/>
                    <a:pt x="2406" y="1235"/>
                  </a:cubicBezTo>
                  <a:cubicBezTo>
                    <a:pt x="2406" y="1235"/>
                    <a:pt x="2672" y="159"/>
                    <a:pt x="2128" y="14"/>
                  </a:cubicBezTo>
                  <a:cubicBezTo>
                    <a:pt x="2095" y="5"/>
                    <a:pt x="2063" y="1"/>
                    <a:pt x="20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18"/>
            <p:cNvSpPr/>
            <p:nvPr/>
          </p:nvSpPr>
          <p:spPr>
            <a:xfrm>
              <a:off x="746740" y="3965482"/>
              <a:ext cx="181466" cy="164206"/>
            </a:xfrm>
            <a:custGeom>
              <a:avLst/>
              <a:gdLst/>
              <a:ahLst/>
              <a:cxnLst/>
              <a:rect l="l" t="t" r="r" b="b"/>
              <a:pathLst>
                <a:path w="5404" h="4890" extrusionOk="0">
                  <a:moveTo>
                    <a:pt x="2989" y="416"/>
                  </a:moveTo>
                  <a:cubicBezTo>
                    <a:pt x="3020" y="416"/>
                    <a:pt x="3051" y="416"/>
                    <a:pt x="3083" y="418"/>
                  </a:cubicBezTo>
                  <a:cubicBezTo>
                    <a:pt x="4146" y="478"/>
                    <a:pt x="4992" y="1361"/>
                    <a:pt x="4992" y="2436"/>
                  </a:cubicBezTo>
                  <a:cubicBezTo>
                    <a:pt x="4992" y="2581"/>
                    <a:pt x="4980" y="2726"/>
                    <a:pt x="4944" y="2871"/>
                  </a:cubicBezTo>
                  <a:cubicBezTo>
                    <a:pt x="4750" y="3800"/>
                    <a:pt x="3918" y="4459"/>
                    <a:pt x="2984" y="4459"/>
                  </a:cubicBezTo>
                  <a:cubicBezTo>
                    <a:pt x="2873" y="4459"/>
                    <a:pt x="2761" y="4450"/>
                    <a:pt x="2648" y="4431"/>
                  </a:cubicBezTo>
                  <a:cubicBezTo>
                    <a:pt x="1584" y="4261"/>
                    <a:pt x="847" y="3294"/>
                    <a:pt x="968" y="2231"/>
                  </a:cubicBezTo>
                  <a:cubicBezTo>
                    <a:pt x="1073" y="1187"/>
                    <a:pt x="1953" y="416"/>
                    <a:pt x="2989" y="416"/>
                  </a:cubicBezTo>
                  <a:close/>
                  <a:moveTo>
                    <a:pt x="2967" y="1"/>
                  </a:moveTo>
                  <a:cubicBezTo>
                    <a:pt x="2060" y="1"/>
                    <a:pt x="1162" y="500"/>
                    <a:pt x="738" y="1433"/>
                  </a:cubicBezTo>
                  <a:cubicBezTo>
                    <a:pt x="1" y="3053"/>
                    <a:pt x="1185" y="4890"/>
                    <a:pt x="2962" y="4890"/>
                  </a:cubicBezTo>
                  <a:cubicBezTo>
                    <a:pt x="3337" y="4890"/>
                    <a:pt x="3711" y="4793"/>
                    <a:pt x="4050" y="4624"/>
                  </a:cubicBezTo>
                  <a:cubicBezTo>
                    <a:pt x="4714" y="4298"/>
                    <a:pt x="5198" y="3681"/>
                    <a:pt x="5355" y="2956"/>
                  </a:cubicBezTo>
                  <a:cubicBezTo>
                    <a:pt x="5391" y="2787"/>
                    <a:pt x="5403" y="2618"/>
                    <a:pt x="5403" y="2436"/>
                  </a:cubicBezTo>
                  <a:cubicBezTo>
                    <a:pt x="5403" y="1844"/>
                    <a:pt x="5198" y="1276"/>
                    <a:pt x="4799" y="841"/>
                  </a:cubicBezTo>
                  <a:cubicBezTo>
                    <a:pt x="4307" y="272"/>
                    <a:pt x="3634" y="1"/>
                    <a:pt x="296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18"/>
            <p:cNvSpPr/>
            <p:nvPr/>
          </p:nvSpPr>
          <p:spPr>
            <a:xfrm>
              <a:off x="876631" y="4061893"/>
              <a:ext cx="49967" cy="58899"/>
            </a:xfrm>
            <a:custGeom>
              <a:avLst/>
              <a:gdLst/>
              <a:ahLst/>
              <a:cxnLst/>
              <a:rect l="l" t="t" r="r" b="b"/>
              <a:pathLst>
                <a:path w="1488" h="1754" extrusionOk="0">
                  <a:moveTo>
                    <a:pt x="1076" y="0"/>
                  </a:moveTo>
                  <a:cubicBezTo>
                    <a:pt x="955" y="593"/>
                    <a:pt x="556" y="1112"/>
                    <a:pt x="0" y="1390"/>
                  </a:cubicBezTo>
                  <a:lnTo>
                    <a:pt x="182" y="1753"/>
                  </a:lnTo>
                  <a:cubicBezTo>
                    <a:pt x="846" y="1427"/>
                    <a:pt x="1330" y="810"/>
                    <a:pt x="1487" y="85"/>
                  </a:cubicBezTo>
                  <a:lnTo>
                    <a:pt x="1076" y="0"/>
                  </a:lnTo>
                  <a:close/>
                </a:path>
              </a:pathLst>
            </a:custGeom>
            <a:solidFill>
              <a:srgbClr val="18BDF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18"/>
            <p:cNvSpPr/>
            <p:nvPr/>
          </p:nvSpPr>
          <p:spPr>
            <a:xfrm>
              <a:off x="787339" y="3965213"/>
              <a:ext cx="120586" cy="37442"/>
            </a:xfrm>
            <a:custGeom>
              <a:avLst/>
              <a:gdLst/>
              <a:ahLst/>
              <a:cxnLst/>
              <a:rect l="l" t="t" r="r" b="b"/>
              <a:pathLst>
                <a:path w="3591" h="1115" extrusionOk="0">
                  <a:moveTo>
                    <a:pt x="1749" y="0"/>
                  </a:moveTo>
                  <a:cubicBezTo>
                    <a:pt x="1118" y="0"/>
                    <a:pt x="483" y="245"/>
                    <a:pt x="0" y="740"/>
                  </a:cubicBezTo>
                  <a:lnTo>
                    <a:pt x="302" y="1030"/>
                  </a:lnTo>
                  <a:cubicBezTo>
                    <a:pt x="705" y="622"/>
                    <a:pt x="1231" y="419"/>
                    <a:pt x="1757" y="419"/>
                  </a:cubicBezTo>
                  <a:cubicBezTo>
                    <a:pt x="2320" y="419"/>
                    <a:pt x="2881" y="652"/>
                    <a:pt x="3288" y="1115"/>
                  </a:cubicBezTo>
                  <a:lnTo>
                    <a:pt x="3590" y="849"/>
                  </a:lnTo>
                  <a:cubicBezTo>
                    <a:pt x="3107" y="285"/>
                    <a:pt x="2430" y="0"/>
                    <a:pt x="17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18"/>
            <p:cNvSpPr/>
            <p:nvPr/>
          </p:nvSpPr>
          <p:spPr>
            <a:xfrm>
              <a:off x="1284944" y="3278145"/>
              <a:ext cx="117329" cy="109404"/>
            </a:xfrm>
            <a:custGeom>
              <a:avLst/>
              <a:gdLst/>
              <a:ahLst/>
              <a:cxnLst/>
              <a:rect l="l" t="t" r="r" b="b"/>
              <a:pathLst>
                <a:path w="3494" h="3258" extrusionOk="0">
                  <a:moveTo>
                    <a:pt x="1877" y="288"/>
                  </a:moveTo>
                  <a:cubicBezTo>
                    <a:pt x="1900" y="288"/>
                    <a:pt x="1923" y="289"/>
                    <a:pt x="1947" y="290"/>
                  </a:cubicBezTo>
                  <a:cubicBezTo>
                    <a:pt x="2660" y="326"/>
                    <a:pt x="3216" y="918"/>
                    <a:pt x="3216" y="1631"/>
                  </a:cubicBezTo>
                  <a:cubicBezTo>
                    <a:pt x="3216" y="1728"/>
                    <a:pt x="3216" y="1825"/>
                    <a:pt x="3192" y="1909"/>
                  </a:cubicBezTo>
                  <a:cubicBezTo>
                    <a:pt x="3050" y="2541"/>
                    <a:pt x="2496" y="2977"/>
                    <a:pt x="1874" y="2977"/>
                  </a:cubicBezTo>
                  <a:cubicBezTo>
                    <a:pt x="1807" y="2977"/>
                    <a:pt x="1738" y="2972"/>
                    <a:pt x="1669" y="2961"/>
                  </a:cubicBezTo>
                  <a:cubicBezTo>
                    <a:pt x="956" y="2840"/>
                    <a:pt x="472" y="2199"/>
                    <a:pt x="545" y="1486"/>
                  </a:cubicBezTo>
                  <a:cubicBezTo>
                    <a:pt x="615" y="797"/>
                    <a:pt x="1194" y="288"/>
                    <a:pt x="1877" y="288"/>
                  </a:cubicBezTo>
                  <a:close/>
                  <a:moveTo>
                    <a:pt x="1889" y="0"/>
                  </a:moveTo>
                  <a:cubicBezTo>
                    <a:pt x="922" y="0"/>
                    <a:pt x="1" y="885"/>
                    <a:pt x="303" y="2042"/>
                  </a:cubicBezTo>
                  <a:cubicBezTo>
                    <a:pt x="511" y="2855"/>
                    <a:pt x="1190" y="3257"/>
                    <a:pt x="1870" y="3257"/>
                  </a:cubicBezTo>
                  <a:cubicBezTo>
                    <a:pt x="2575" y="3257"/>
                    <a:pt x="3279" y="2825"/>
                    <a:pt x="3458" y="1970"/>
                  </a:cubicBezTo>
                  <a:cubicBezTo>
                    <a:pt x="3482" y="1861"/>
                    <a:pt x="3494" y="1740"/>
                    <a:pt x="3494" y="1631"/>
                  </a:cubicBezTo>
                  <a:cubicBezTo>
                    <a:pt x="3494" y="1233"/>
                    <a:pt x="3349" y="858"/>
                    <a:pt x="3095" y="568"/>
                  </a:cubicBezTo>
                  <a:cubicBezTo>
                    <a:pt x="2751" y="172"/>
                    <a:pt x="2316" y="0"/>
                    <a:pt x="18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18"/>
            <p:cNvSpPr/>
            <p:nvPr/>
          </p:nvSpPr>
          <p:spPr>
            <a:xfrm>
              <a:off x="1368158" y="3342251"/>
              <a:ext cx="32908" cy="39389"/>
            </a:xfrm>
            <a:custGeom>
              <a:avLst/>
              <a:gdLst/>
              <a:ahLst/>
              <a:cxnLst/>
              <a:rect l="l" t="t" r="r" b="b"/>
              <a:pathLst>
                <a:path w="980" h="1173" extrusionOk="0">
                  <a:moveTo>
                    <a:pt x="714" y="0"/>
                  </a:moveTo>
                  <a:cubicBezTo>
                    <a:pt x="629" y="399"/>
                    <a:pt x="363" y="750"/>
                    <a:pt x="1" y="931"/>
                  </a:cubicBezTo>
                  <a:lnTo>
                    <a:pt x="121" y="1173"/>
                  </a:lnTo>
                  <a:cubicBezTo>
                    <a:pt x="557" y="955"/>
                    <a:pt x="883" y="544"/>
                    <a:pt x="980" y="61"/>
                  </a:cubicBezTo>
                  <a:lnTo>
                    <a:pt x="7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18"/>
            <p:cNvSpPr/>
            <p:nvPr/>
          </p:nvSpPr>
          <p:spPr>
            <a:xfrm>
              <a:off x="1308887" y="3278313"/>
              <a:ext cx="79988" cy="25017"/>
            </a:xfrm>
            <a:custGeom>
              <a:avLst/>
              <a:gdLst/>
              <a:ahLst/>
              <a:cxnLst/>
              <a:rect l="l" t="t" r="r" b="b"/>
              <a:pathLst>
                <a:path w="2382" h="745" extrusionOk="0">
                  <a:moveTo>
                    <a:pt x="1160" y="0"/>
                  </a:moveTo>
                  <a:cubicBezTo>
                    <a:pt x="741" y="0"/>
                    <a:pt x="322" y="163"/>
                    <a:pt x="1" y="490"/>
                  </a:cubicBezTo>
                  <a:lnTo>
                    <a:pt x="194" y="684"/>
                  </a:lnTo>
                  <a:cubicBezTo>
                    <a:pt x="462" y="410"/>
                    <a:pt x="812" y="274"/>
                    <a:pt x="1160" y="274"/>
                  </a:cubicBezTo>
                  <a:cubicBezTo>
                    <a:pt x="1534" y="274"/>
                    <a:pt x="1907" y="431"/>
                    <a:pt x="2176" y="744"/>
                  </a:cubicBezTo>
                  <a:lnTo>
                    <a:pt x="2382" y="563"/>
                  </a:lnTo>
                  <a:cubicBezTo>
                    <a:pt x="2057" y="188"/>
                    <a:pt x="1609" y="0"/>
                    <a:pt x="11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18"/>
            <p:cNvSpPr/>
            <p:nvPr/>
          </p:nvSpPr>
          <p:spPr>
            <a:xfrm>
              <a:off x="692775" y="4230738"/>
              <a:ext cx="103930" cy="102318"/>
            </a:xfrm>
            <a:custGeom>
              <a:avLst/>
              <a:gdLst/>
              <a:ahLst/>
              <a:cxnLst/>
              <a:rect l="l" t="t" r="r" b="b"/>
              <a:pathLst>
                <a:path w="3095" h="3047" extrusionOk="0">
                  <a:moveTo>
                    <a:pt x="1537" y="707"/>
                  </a:moveTo>
                  <a:cubicBezTo>
                    <a:pt x="1957" y="707"/>
                    <a:pt x="2357" y="1032"/>
                    <a:pt x="2357" y="1523"/>
                  </a:cubicBezTo>
                  <a:cubicBezTo>
                    <a:pt x="2357" y="1971"/>
                    <a:pt x="1994" y="2333"/>
                    <a:pt x="1547" y="2333"/>
                  </a:cubicBezTo>
                  <a:cubicBezTo>
                    <a:pt x="822" y="2333"/>
                    <a:pt x="459" y="1463"/>
                    <a:pt x="967" y="943"/>
                  </a:cubicBezTo>
                  <a:cubicBezTo>
                    <a:pt x="1134" y="780"/>
                    <a:pt x="1338" y="707"/>
                    <a:pt x="1537" y="707"/>
                  </a:cubicBezTo>
                  <a:close/>
                  <a:moveTo>
                    <a:pt x="1547" y="1"/>
                  </a:moveTo>
                  <a:cubicBezTo>
                    <a:pt x="1435" y="1"/>
                    <a:pt x="1324" y="13"/>
                    <a:pt x="1209" y="37"/>
                  </a:cubicBezTo>
                  <a:lnTo>
                    <a:pt x="1257" y="339"/>
                  </a:lnTo>
                  <a:cubicBezTo>
                    <a:pt x="1136" y="363"/>
                    <a:pt x="1015" y="412"/>
                    <a:pt x="907" y="484"/>
                  </a:cubicBezTo>
                  <a:lnTo>
                    <a:pt x="725" y="230"/>
                  </a:lnTo>
                  <a:cubicBezTo>
                    <a:pt x="532" y="351"/>
                    <a:pt x="375" y="508"/>
                    <a:pt x="254" y="702"/>
                  </a:cubicBezTo>
                  <a:lnTo>
                    <a:pt x="508" y="895"/>
                  </a:lnTo>
                  <a:cubicBezTo>
                    <a:pt x="435" y="992"/>
                    <a:pt x="387" y="1113"/>
                    <a:pt x="351" y="1233"/>
                  </a:cubicBezTo>
                  <a:lnTo>
                    <a:pt x="48" y="1185"/>
                  </a:lnTo>
                  <a:cubicBezTo>
                    <a:pt x="0" y="1415"/>
                    <a:pt x="0" y="1644"/>
                    <a:pt x="48" y="1862"/>
                  </a:cubicBezTo>
                  <a:lnTo>
                    <a:pt x="351" y="1814"/>
                  </a:lnTo>
                  <a:cubicBezTo>
                    <a:pt x="387" y="1934"/>
                    <a:pt x="435" y="2055"/>
                    <a:pt x="508" y="2164"/>
                  </a:cubicBezTo>
                  <a:lnTo>
                    <a:pt x="254" y="2345"/>
                  </a:lnTo>
                  <a:cubicBezTo>
                    <a:pt x="375" y="2539"/>
                    <a:pt x="532" y="2696"/>
                    <a:pt x="725" y="2817"/>
                  </a:cubicBezTo>
                  <a:lnTo>
                    <a:pt x="907" y="2575"/>
                  </a:lnTo>
                  <a:cubicBezTo>
                    <a:pt x="1015" y="2635"/>
                    <a:pt x="1136" y="2684"/>
                    <a:pt x="1257" y="2708"/>
                  </a:cubicBezTo>
                  <a:lnTo>
                    <a:pt x="1209" y="3010"/>
                  </a:lnTo>
                  <a:cubicBezTo>
                    <a:pt x="1324" y="3034"/>
                    <a:pt x="1435" y="3046"/>
                    <a:pt x="1547" y="3046"/>
                  </a:cubicBezTo>
                  <a:cubicBezTo>
                    <a:pt x="1659" y="3046"/>
                    <a:pt x="1771" y="3034"/>
                    <a:pt x="1886" y="3010"/>
                  </a:cubicBezTo>
                  <a:lnTo>
                    <a:pt x="1837" y="2708"/>
                  </a:lnTo>
                  <a:cubicBezTo>
                    <a:pt x="1958" y="2684"/>
                    <a:pt x="2079" y="2635"/>
                    <a:pt x="2176" y="2575"/>
                  </a:cubicBezTo>
                  <a:lnTo>
                    <a:pt x="2369" y="2817"/>
                  </a:lnTo>
                  <a:cubicBezTo>
                    <a:pt x="2562" y="2696"/>
                    <a:pt x="2720" y="2539"/>
                    <a:pt x="2840" y="2345"/>
                  </a:cubicBezTo>
                  <a:lnTo>
                    <a:pt x="2587" y="2164"/>
                  </a:lnTo>
                  <a:cubicBezTo>
                    <a:pt x="2659" y="2055"/>
                    <a:pt x="2708" y="1934"/>
                    <a:pt x="2744" y="1814"/>
                  </a:cubicBezTo>
                  <a:lnTo>
                    <a:pt x="3046" y="1862"/>
                  </a:lnTo>
                  <a:cubicBezTo>
                    <a:pt x="3094" y="1644"/>
                    <a:pt x="3094" y="1415"/>
                    <a:pt x="3046" y="1185"/>
                  </a:cubicBezTo>
                  <a:lnTo>
                    <a:pt x="2744" y="1233"/>
                  </a:lnTo>
                  <a:cubicBezTo>
                    <a:pt x="2708" y="1113"/>
                    <a:pt x="2659" y="992"/>
                    <a:pt x="2587" y="895"/>
                  </a:cubicBezTo>
                  <a:lnTo>
                    <a:pt x="2840" y="702"/>
                  </a:lnTo>
                  <a:cubicBezTo>
                    <a:pt x="2720" y="520"/>
                    <a:pt x="2550" y="351"/>
                    <a:pt x="2369" y="230"/>
                  </a:cubicBezTo>
                  <a:lnTo>
                    <a:pt x="2176" y="484"/>
                  </a:lnTo>
                  <a:cubicBezTo>
                    <a:pt x="2079" y="412"/>
                    <a:pt x="1958" y="363"/>
                    <a:pt x="1837" y="339"/>
                  </a:cubicBezTo>
                  <a:lnTo>
                    <a:pt x="1886" y="37"/>
                  </a:lnTo>
                  <a:cubicBezTo>
                    <a:pt x="1771" y="13"/>
                    <a:pt x="1659" y="1"/>
                    <a:pt x="15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18"/>
            <p:cNvSpPr/>
            <p:nvPr/>
          </p:nvSpPr>
          <p:spPr>
            <a:xfrm>
              <a:off x="2243650" y="3435002"/>
              <a:ext cx="155072" cy="153763"/>
            </a:xfrm>
            <a:custGeom>
              <a:avLst/>
              <a:gdLst/>
              <a:ahLst/>
              <a:cxnLst/>
              <a:rect l="l" t="t" r="r" b="b"/>
              <a:pathLst>
                <a:path w="4618" h="4579" extrusionOk="0">
                  <a:moveTo>
                    <a:pt x="2297" y="1065"/>
                  </a:moveTo>
                  <a:cubicBezTo>
                    <a:pt x="2924" y="1065"/>
                    <a:pt x="3530" y="1553"/>
                    <a:pt x="3530" y="2291"/>
                  </a:cubicBezTo>
                  <a:cubicBezTo>
                    <a:pt x="3530" y="2948"/>
                    <a:pt x="2998" y="3500"/>
                    <a:pt x="2331" y="3500"/>
                  </a:cubicBezTo>
                  <a:cubicBezTo>
                    <a:pt x="2324" y="3500"/>
                    <a:pt x="2317" y="3500"/>
                    <a:pt x="2309" y="3499"/>
                  </a:cubicBezTo>
                  <a:cubicBezTo>
                    <a:pt x="1222" y="3499"/>
                    <a:pt x="678" y="2194"/>
                    <a:pt x="1451" y="1420"/>
                  </a:cubicBezTo>
                  <a:cubicBezTo>
                    <a:pt x="1696" y="1175"/>
                    <a:pt x="1999" y="1065"/>
                    <a:pt x="2297" y="1065"/>
                  </a:cubicBezTo>
                  <a:close/>
                  <a:moveTo>
                    <a:pt x="2311" y="0"/>
                  </a:moveTo>
                  <a:cubicBezTo>
                    <a:pt x="2143" y="0"/>
                    <a:pt x="1977" y="18"/>
                    <a:pt x="1814" y="55"/>
                  </a:cubicBezTo>
                  <a:lnTo>
                    <a:pt x="1874" y="502"/>
                  </a:lnTo>
                  <a:cubicBezTo>
                    <a:pt x="1693" y="550"/>
                    <a:pt x="1524" y="623"/>
                    <a:pt x="1367" y="719"/>
                  </a:cubicBezTo>
                  <a:lnTo>
                    <a:pt x="1089" y="345"/>
                  </a:lnTo>
                  <a:cubicBezTo>
                    <a:pt x="799" y="526"/>
                    <a:pt x="557" y="780"/>
                    <a:pt x="376" y="1058"/>
                  </a:cubicBezTo>
                  <a:lnTo>
                    <a:pt x="750" y="1336"/>
                  </a:lnTo>
                  <a:cubicBezTo>
                    <a:pt x="654" y="1493"/>
                    <a:pt x="581" y="1674"/>
                    <a:pt x="533" y="1856"/>
                  </a:cubicBezTo>
                  <a:lnTo>
                    <a:pt x="73" y="1783"/>
                  </a:lnTo>
                  <a:cubicBezTo>
                    <a:pt x="1" y="2121"/>
                    <a:pt x="1" y="2460"/>
                    <a:pt x="73" y="2786"/>
                  </a:cubicBezTo>
                  <a:lnTo>
                    <a:pt x="533" y="2726"/>
                  </a:lnTo>
                  <a:cubicBezTo>
                    <a:pt x="581" y="2907"/>
                    <a:pt x="654" y="3076"/>
                    <a:pt x="750" y="3233"/>
                  </a:cubicBezTo>
                  <a:lnTo>
                    <a:pt x="376" y="3511"/>
                  </a:lnTo>
                  <a:cubicBezTo>
                    <a:pt x="557" y="3802"/>
                    <a:pt x="799" y="4043"/>
                    <a:pt x="1089" y="4225"/>
                  </a:cubicBezTo>
                  <a:lnTo>
                    <a:pt x="1367" y="3850"/>
                  </a:lnTo>
                  <a:cubicBezTo>
                    <a:pt x="1524" y="3947"/>
                    <a:pt x="1693" y="4019"/>
                    <a:pt x="1874" y="4067"/>
                  </a:cubicBezTo>
                  <a:lnTo>
                    <a:pt x="1814" y="4515"/>
                  </a:lnTo>
                  <a:cubicBezTo>
                    <a:pt x="1977" y="4557"/>
                    <a:pt x="2143" y="4578"/>
                    <a:pt x="2311" y="4578"/>
                  </a:cubicBezTo>
                  <a:cubicBezTo>
                    <a:pt x="2479" y="4578"/>
                    <a:pt x="2648" y="4557"/>
                    <a:pt x="2817" y="4515"/>
                  </a:cubicBezTo>
                  <a:lnTo>
                    <a:pt x="2745" y="4067"/>
                  </a:lnTo>
                  <a:cubicBezTo>
                    <a:pt x="2926" y="4019"/>
                    <a:pt x="3107" y="3947"/>
                    <a:pt x="3264" y="3850"/>
                  </a:cubicBezTo>
                  <a:lnTo>
                    <a:pt x="3542" y="4225"/>
                  </a:lnTo>
                  <a:cubicBezTo>
                    <a:pt x="3820" y="4043"/>
                    <a:pt x="4062" y="3802"/>
                    <a:pt x="4243" y="3511"/>
                  </a:cubicBezTo>
                  <a:lnTo>
                    <a:pt x="3881" y="3233"/>
                  </a:lnTo>
                  <a:cubicBezTo>
                    <a:pt x="3977" y="3076"/>
                    <a:pt x="4050" y="2907"/>
                    <a:pt x="4086" y="2726"/>
                  </a:cubicBezTo>
                  <a:lnTo>
                    <a:pt x="4545" y="2786"/>
                  </a:lnTo>
                  <a:cubicBezTo>
                    <a:pt x="4618" y="2460"/>
                    <a:pt x="4618" y="2121"/>
                    <a:pt x="4545" y="1783"/>
                  </a:cubicBezTo>
                  <a:lnTo>
                    <a:pt x="4086" y="1856"/>
                  </a:lnTo>
                  <a:cubicBezTo>
                    <a:pt x="4050" y="1674"/>
                    <a:pt x="3977" y="1493"/>
                    <a:pt x="3881" y="1336"/>
                  </a:cubicBezTo>
                  <a:lnTo>
                    <a:pt x="4243" y="1058"/>
                  </a:lnTo>
                  <a:cubicBezTo>
                    <a:pt x="4062" y="780"/>
                    <a:pt x="3820" y="526"/>
                    <a:pt x="3542" y="345"/>
                  </a:cubicBezTo>
                  <a:lnTo>
                    <a:pt x="3264" y="719"/>
                  </a:lnTo>
                  <a:cubicBezTo>
                    <a:pt x="3107" y="623"/>
                    <a:pt x="2926" y="550"/>
                    <a:pt x="2745" y="502"/>
                  </a:cubicBezTo>
                  <a:lnTo>
                    <a:pt x="2817" y="55"/>
                  </a:lnTo>
                  <a:cubicBezTo>
                    <a:pt x="2648" y="18"/>
                    <a:pt x="2479" y="0"/>
                    <a:pt x="2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18"/>
            <p:cNvSpPr/>
            <p:nvPr/>
          </p:nvSpPr>
          <p:spPr>
            <a:xfrm>
              <a:off x="1148974" y="3213971"/>
              <a:ext cx="49161" cy="49564"/>
            </a:xfrm>
            <a:custGeom>
              <a:avLst/>
              <a:gdLst/>
              <a:ahLst/>
              <a:cxnLst/>
              <a:rect l="l" t="t" r="r" b="b"/>
              <a:pathLst>
                <a:path w="1464" h="1476" fill="none" extrusionOk="0">
                  <a:moveTo>
                    <a:pt x="1463" y="629"/>
                  </a:moveTo>
                  <a:cubicBezTo>
                    <a:pt x="1463" y="1185"/>
                    <a:pt x="786" y="1476"/>
                    <a:pt x="387" y="1077"/>
                  </a:cubicBezTo>
                  <a:cubicBezTo>
                    <a:pt x="1" y="678"/>
                    <a:pt x="279" y="1"/>
                    <a:pt x="835" y="1"/>
                  </a:cubicBezTo>
                  <a:cubicBezTo>
                    <a:pt x="1185" y="1"/>
                    <a:pt x="1463" y="279"/>
                    <a:pt x="1463" y="62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3"/>
              </a:solidFill>
              <a:prstDash val="solid"/>
              <a:miter lim="12086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18"/>
            <p:cNvSpPr/>
            <p:nvPr/>
          </p:nvSpPr>
          <p:spPr>
            <a:xfrm>
              <a:off x="1967244" y="3290301"/>
              <a:ext cx="49564" cy="49531"/>
            </a:xfrm>
            <a:custGeom>
              <a:avLst/>
              <a:gdLst/>
              <a:ahLst/>
              <a:cxnLst/>
              <a:rect l="l" t="t" r="r" b="b"/>
              <a:pathLst>
                <a:path w="1476" h="1475" fill="none" extrusionOk="0">
                  <a:moveTo>
                    <a:pt x="1475" y="641"/>
                  </a:moveTo>
                  <a:cubicBezTo>
                    <a:pt x="1475" y="1197"/>
                    <a:pt x="798" y="1475"/>
                    <a:pt x="400" y="1088"/>
                  </a:cubicBezTo>
                  <a:cubicBezTo>
                    <a:pt x="1" y="689"/>
                    <a:pt x="291" y="12"/>
                    <a:pt x="847" y="12"/>
                  </a:cubicBezTo>
                  <a:cubicBezTo>
                    <a:pt x="1197" y="0"/>
                    <a:pt x="1475" y="290"/>
                    <a:pt x="1475" y="64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3"/>
              </a:solidFill>
              <a:prstDash val="solid"/>
              <a:miter lim="12086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18"/>
            <p:cNvSpPr/>
            <p:nvPr/>
          </p:nvSpPr>
          <p:spPr>
            <a:xfrm>
              <a:off x="1422962" y="3434800"/>
              <a:ext cx="66186" cy="66186"/>
            </a:xfrm>
            <a:custGeom>
              <a:avLst/>
              <a:gdLst/>
              <a:ahLst/>
              <a:cxnLst/>
              <a:rect l="l" t="t" r="r" b="b"/>
              <a:pathLst>
                <a:path w="1971" h="1971" fill="none" extrusionOk="0">
                  <a:moveTo>
                    <a:pt x="1970" y="979"/>
                  </a:moveTo>
                  <a:cubicBezTo>
                    <a:pt x="1970" y="1523"/>
                    <a:pt x="1523" y="1970"/>
                    <a:pt x="979" y="1970"/>
                  </a:cubicBezTo>
                  <a:cubicBezTo>
                    <a:pt x="435" y="1970"/>
                    <a:pt x="0" y="1523"/>
                    <a:pt x="0" y="979"/>
                  </a:cubicBezTo>
                  <a:cubicBezTo>
                    <a:pt x="0" y="435"/>
                    <a:pt x="435" y="0"/>
                    <a:pt x="979" y="0"/>
                  </a:cubicBezTo>
                  <a:cubicBezTo>
                    <a:pt x="1523" y="0"/>
                    <a:pt x="1970" y="435"/>
                    <a:pt x="1970" y="979"/>
                  </a:cubicBezTo>
                  <a:close/>
                </a:path>
              </a:pathLst>
            </a:custGeom>
            <a:solidFill>
              <a:schemeClr val="accent4"/>
            </a:solidFill>
            <a:ln w="11775" cap="flat" cmpd="sng">
              <a:solidFill>
                <a:schemeClr val="accent3"/>
              </a:solidFill>
              <a:prstDash val="solid"/>
              <a:miter lim="12086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18"/>
            <p:cNvSpPr/>
            <p:nvPr/>
          </p:nvSpPr>
          <p:spPr>
            <a:xfrm>
              <a:off x="2354065" y="3927938"/>
              <a:ext cx="77570" cy="77167"/>
            </a:xfrm>
            <a:custGeom>
              <a:avLst/>
              <a:gdLst/>
              <a:ahLst/>
              <a:cxnLst/>
              <a:rect l="l" t="t" r="r" b="b"/>
              <a:pathLst>
                <a:path w="2310" h="2298" fill="none" extrusionOk="0">
                  <a:moveTo>
                    <a:pt x="2309" y="992"/>
                  </a:moveTo>
                  <a:cubicBezTo>
                    <a:pt x="2297" y="1862"/>
                    <a:pt x="1245" y="2297"/>
                    <a:pt x="617" y="1681"/>
                  </a:cubicBezTo>
                  <a:cubicBezTo>
                    <a:pt x="0" y="1064"/>
                    <a:pt x="436" y="1"/>
                    <a:pt x="1318" y="1"/>
                  </a:cubicBezTo>
                  <a:cubicBezTo>
                    <a:pt x="1862" y="1"/>
                    <a:pt x="2309" y="448"/>
                    <a:pt x="2309" y="992"/>
                  </a:cubicBezTo>
                  <a:close/>
                </a:path>
              </a:pathLst>
            </a:custGeom>
            <a:noFill/>
            <a:ln w="11775" cap="flat" cmpd="sng">
              <a:solidFill>
                <a:schemeClr val="accent5"/>
              </a:solidFill>
              <a:prstDash val="solid"/>
              <a:miter lim="12086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18"/>
            <p:cNvSpPr/>
            <p:nvPr/>
          </p:nvSpPr>
          <p:spPr>
            <a:xfrm>
              <a:off x="852688" y="3533831"/>
              <a:ext cx="1377552" cy="861696"/>
            </a:xfrm>
            <a:custGeom>
              <a:avLst/>
              <a:gdLst/>
              <a:ahLst/>
              <a:cxnLst/>
              <a:rect l="l" t="t" r="r" b="b"/>
              <a:pathLst>
                <a:path w="41023" h="25661" extrusionOk="0">
                  <a:moveTo>
                    <a:pt x="1028" y="0"/>
                  </a:moveTo>
                  <a:cubicBezTo>
                    <a:pt x="460" y="0"/>
                    <a:pt x="0" y="460"/>
                    <a:pt x="0" y="1016"/>
                  </a:cubicBezTo>
                  <a:lnTo>
                    <a:pt x="0" y="24646"/>
                  </a:lnTo>
                  <a:cubicBezTo>
                    <a:pt x="0" y="25214"/>
                    <a:pt x="460" y="25661"/>
                    <a:pt x="1028" y="25661"/>
                  </a:cubicBezTo>
                  <a:lnTo>
                    <a:pt x="40008" y="25661"/>
                  </a:lnTo>
                  <a:cubicBezTo>
                    <a:pt x="40564" y="25661"/>
                    <a:pt x="41023" y="25214"/>
                    <a:pt x="41023" y="24646"/>
                  </a:cubicBezTo>
                  <a:lnTo>
                    <a:pt x="41023" y="1016"/>
                  </a:lnTo>
                  <a:cubicBezTo>
                    <a:pt x="41023" y="460"/>
                    <a:pt x="40564" y="0"/>
                    <a:pt x="400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18"/>
            <p:cNvSpPr/>
            <p:nvPr/>
          </p:nvSpPr>
          <p:spPr>
            <a:xfrm>
              <a:off x="1401437" y="4342362"/>
              <a:ext cx="280091" cy="199734"/>
            </a:xfrm>
            <a:custGeom>
              <a:avLst/>
              <a:gdLst/>
              <a:ahLst/>
              <a:cxnLst/>
              <a:rect l="l" t="t" r="r" b="b"/>
              <a:pathLst>
                <a:path w="8341" h="5948" extrusionOk="0">
                  <a:moveTo>
                    <a:pt x="1512" y="0"/>
                  </a:moveTo>
                  <a:lnTo>
                    <a:pt x="1113" y="1572"/>
                  </a:lnTo>
                  <a:lnTo>
                    <a:pt x="907" y="2382"/>
                  </a:lnTo>
                  <a:lnTo>
                    <a:pt x="1" y="5947"/>
                  </a:lnTo>
                  <a:lnTo>
                    <a:pt x="8341" y="5947"/>
                  </a:lnTo>
                  <a:lnTo>
                    <a:pt x="7434" y="2382"/>
                  </a:lnTo>
                  <a:lnTo>
                    <a:pt x="7229" y="1572"/>
                  </a:lnTo>
                  <a:lnTo>
                    <a:pt x="68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18"/>
            <p:cNvSpPr/>
            <p:nvPr/>
          </p:nvSpPr>
          <p:spPr>
            <a:xfrm>
              <a:off x="1431895" y="4395118"/>
              <a:ext cx="219210" cy="27233"/>
            </a:xfrm>
            <a:custGeom>
              <a:avLst/>
              <a:gdLst/>
              <a:ahLst/>
              <a:cxnLst/>
              <a:rect l="l" t="t" r="r" b="b"/>
              <a:pathLst>
                <a:path w="6528" h="811" extrusionOk="0">
                  <a:moveTo>
                    <a:pt x="206" y="1"/>
                  </a:moveTo>
                  <a:lnTo>
                    <a:pt x="0" y="811"/>
                  </a:lnTo>
                  <a:lnTo>
                    <a:pt x="6527" y="811"/>
                  </a:lnTo>
                  <a:lnTo>
                    <a:pt x="6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18"/>
            <p:cNvSpPr/>
            <p:nvPr/>
          </p:nvSpPr>
          <p:spPr>
            <a:xfrm>
              <a:off x="1272384" y="4531927"/>
              <a:ext cx="538220" cy="43050"/>
            </a:xfrm>
            <a:custGeom>
              <a:avLst/>
              <a:gdLst/>
              <a:ahLst/>
              <a:cxnLst/>
              <a:rect l="l" t="t" r="r" b="b"/>
              <a:pathLst>
                <a:path w="16028" h="1282" extrusionOk="0">
                  <a:moveTo>
                    <a:pt x="641" y="0"/>
                  </a:moveTo>
                  <a:cubicBezTo>
                    <a:pt x="278" y="0"/>
                    <a:pt x="0" y="290"/>
                    <a:pt x="0" y="641"/>
                  </a:cubicBezTo>
                  <a:cubicBezTo>
                    <a:pt x="0" y="991"/>
                    <a:pt x="278" y="1281"/>
                    <a:pt x="641" y="1281"/>
                  </a:cubicBezTo>
                  <a:lnTo>
                    <a:pt x="15387" y="1281"/>
                  </a:lnTo>
                  <a:cubicBezTo>
                    <a:pt x="15749" y="1281"/>
                    <a:pt x="16027" y="991"/>
                    <a:pt x="16027" y="641"/>
                  </a:cubicBezTo>
                  <a:cubicBezTo>
                    <a:pt x="16027" y="290"/>
                    <a:pt x="15749" y="0"/>
                    <a:pt x="153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18"/>
            <p:cNvSpPr/>
            <p:nvPr/>
          </p:nvSpPr>
          <p:spPr>
            <a:xfrm>
              <a:off x="850237" y="3656402"/>
              <a:ext cx="1380004" cy="601955"/>
            </a:xfrm>
            <a:custGeom>
              <a:avLst/>
              <a:gdLst/>
              <a:ahLst/>
              <a:cxnLst/>
              <a:rect l="l" t="t" r="r" b="b"/>
              <a:pathLst>
                <a:path w="41096" h="17926" extrusionOk="0">
                  <a:moveTo>
                    <a:pt x="1" y="1"/>
                  </a:moveTo>
                  <a:lnTo>
                    <a:pt x="1" y="17925"/>
                  </a:lnTo>
                  <a:lnTo>
                    <a:pt x="41096" y="17925"/>
                  </a:lnTo>
                  <a:lnTo>
                    <a:pt x="410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18"/>
            <p:cNvSpPr/>
            <p:nvPr/>
          </p:nvSpPr>
          <p:spPr>
            <a:xfrm>
              <a:off x="1509803" y="4293233"/>
              <a:ext cx="63365" cy="63768"/>
            </a:xfrm>
            <a:custGeom>
              <a:avLst/>
              <a:gdLst/>
              <a:ahLst/>
              <a:cxnLst/>
              <a:rect l="l" t="t" r="r" b="b"/>
              <a:pathLst>
                <a:path w="1887" h="1899" extrusionOk="0">
                  <a:moveTo>
                    <a:pt x="944" y="1"/>
                  </a:moveTo>
                  <a:cubicBezTo>
                    <a:pt x="424" y="1"/>
                    <a:pt x="1" y="424"/>
                    <a:pt x="1" y="944"/>
                  </a:cubicBezTo>
                  <a:cubicBezTo>
                    <a:pt x="1" y="1463"/>
                    <a:pt x="424" y="1886"/>
                    <a:pt x="944" y="1899"/>
                  </a:cubicBezTo>
                  <a:cubicBezTo>
                    <a:pt x="1463" y="1886"/>
                    <a:pt x="1886" y="1463"/>
                    <a:pt x="1886" y="944"/>
                  </a:cubicBezTo>
                  <a:cubicBezTo>
                    <a:pt x="1886" y="424"/>
                    <a:pt x="1463" y="1"/>
                    <a:pt x="9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18"/>
            <p:cNvSpPr/>
            <p:nvPr/>
          </p:nvSpPr>
          <p:spPr>
            <a:xfrm>
              <a:off x="1327558" y="3672252"/>
              <a:ext cx="871871" cy="372604"/>
            </a:xfrm>
            <a:custGeom>
              <a:avLst/>
              <a:gdLst/>
              <a:ahLst/>
              <a:cxnLst/>
              <a:rect l="l" t="t" r="r" b="b"/>
              <a:pathLst>
                <a:path w="25964" h="11096" extrusionOk="0">
                  <a:moveTo>
                    <a:pt x="496" y="0"/>
                  </a:moveTo>
                  <a:cubicBezTo>
                    <a:pt x="218" y="0"/>
                    <a:pt x="1" y="230"/>
                    <a:pt x="1" y="496"/>
                  </a:cubicBezTo>
                  <a:lnTo>
                    <a:pt x="1" y="10600"/>
                  </a:lnTo>
                  <a:cubicBezTo>
                    <a:pt x="1" y="10866"/>
                    <a:pt x="218" y="11096"/>
                    <a:pt x="496" y="11096"/>
                  </a:cubicBezTo>
                  <a:lnTo>
                    <a:pt x="25468" y="11096"/>
                  </a:lnTo>
                  <a:cubicBezTo>
                    <a:pt x="25746" y="11096"/>
                    <a:pt x="25963" y="10866"/>
                    <a:pt x="25963" y="10600"/>
                  </a:cubicBezTo>
                  <a:lnTo>
                    <a:pt x="25963" y="496"/>
                  </a:lnTo>
                  <a:cubicBezTo>
                    <a:pt x="25963" y="230"/>
                    <a:pt x="25746" y="0"/>
                    <a:pt x="254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18"/>
            <p:cNvSpPr/>
            <p:nvPr/>
          </p:nvSpPr>
          <p:spPr>
            <a:xfrm>
              <a:off x="1347875" y="3702273"/>
              <a:ext cx="828016" cy="322301"/>
            </a:xfrm>
            <a:custGeom>
              <a:avLst/>
              <a:gdLst/>
              <a:ahLst/>
              <a:cxnLst/>
              <a:rect l="l" t="t" r="r" b="b"/>
              <a:pathLst>
                <a:path w="24658" h="9598" extrusionOk="0">
                  <a:moveTo>
                    <a:pt x="0" y="0"/>
                  </a:moveTo>
                  <a:lnTo>
                    <a:pt x="0" y="9259"/>
                  </a:lnTo>
                  <a:cubicBezTo>
                    <a:pt x="0" y="9452"/>
                    <a:pt x="145" y="9597"/>
                    <a:pt x="339" y="9597"/>
                  </a:cubicBezTo>
                  <a:lnTo>
                    <a:pt x="24319" y="9597"/>
                  </a:lnTo>
                  <a:cubicBezTo>
                    <a:pt x="24512" y="9597"/>
                    <a:pt x="24657" y="9452"/>
                    <a:pt x="24657" y="9259"/>
                  </a:cubicBezTo>
                  <a:lnTo>
                    <a:pt x="24657" y="5041"/>
                  </a:lnTo>
                  <a:cubicBezTo>
                    <a:pt x="24343" y="4847"/>
                    <a:pt x="24005" y="4690"/>
                    <a:pt x="23642" y="4581"/>
                  </a:cubicBezTo>
                  <a:lnTo>
                    <a:pt x="23461" y="4533"/>
                  </a:lnTo>
                  <a:cubicBezTo>
                    <a:pt x="23246" y="4484"/>
                    <a:pt x="23039" y="4462"/>
                    <a:pt x="22839" y="4462"/>
                  </a:cubicBezTo>
                  <a:cubicBezTo>
                    <a:pt x="21153" y="4462"/>
                    <a:pt x="19985" y="6062"/>
                    <a:pt x="18807" y="7035"/>
                  </a:cubicBezTo>
                  <a:cubicBezTo>
                    <a:pt x="18771" y="7071"/>
                    <a:pt x="18735" y="7095"/>
                    <a:pt x="18686" y="7132"/>
                  </a:cubicBezTo>
                  <a:cubicBezTo>
                    <a:pt x="18214" y="7512"/>
                    <a:pt x="17734" y="7778"/>
                    <a:pt x="17214" y="7778"/>
                  </a:cubicBezTo>
                  <a:cubicBezTo>
                    <a:pt x="17056" y="7778"/>
                    <a:pt x="16895" y="7753"/>
                    <a:pt x="16728" y="7700"/>
                  </a:cubicBezTo>
                  <a:cubicBezTo>
                    <a:pt x="14746" y="7095"/>
                    <a:pt x="14734" y="3723"/>
                    <a:pt x="13441" y="2212"/>
                  </a:cubicBezTo>
                  <a:cubicBezTo>
                    <a:pt x="13404" y="2164"/>
                    <a:pt x="13368" y="2128"/>
                    <a:pt x="13332" y="2091"/>
                  </a:cubicBezTo>
                  <a:cubicBezTo>
                    <a:pt x="12969" y="1693"/>
                    <a:pt x="12450" y="1475"/>
                    <a:pt x="11906" y="1475"/>
                  </a:cubicBezTo>
                  <a:cubicBezTo>
                    <a:pt x="11895" y="1475"/>
                    <a:pt x="11884" y="1475"/>
                    <a:pt x="11873" y="1475"/>
                  </a:cubicBezTo>
                  <a:cubicBezTo>
                    <a:pt x="9019" y="1475"/>
                    <a:pt x="9265" y="6276"/>
                    <a:pt x="7651" y="6962"/>
                  </a:cubicBezTo>
                  <a:cubicBezTo>
                    <a:pt x="7603" y="6975"/>
                    <a:pt x="7554" y="6999"/>
                    <a:pt x="7506" y="7011"/>
                  </a:cubicBezTo>
                  <a:cubicBezTo>
                    <a:pt x="7422" y="7023"/>
                    <a:pt x="7337" y="7035"/>
                    <a:pt x="7252" y="7035"/>
                  </a:cubicBezTo>
                  <a:cubicBezTo>
                    <a:pt x="4847" y="7035"/>
                    <a:pt x="5173" y="4195"/>
                    <a:pt x="4073" y="2128"/>
                  </a:cubicBezTo>
                  <a:cubicBezTo>
                    <a:pt x="4037" y="2055"/>
                    <a:pt x="4001" y="1983"/>
                    <a:pt x="3965" y="1922"/>
                  </a:cubicBezTo>
                  <a:cubicBezTo>
                    <a:pt x="3324" y="834"/>
                    <a:pt x="2212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18"/>
            <p:cNvSpPr/>
            <p:nvPr/>
          </p:nvSpPr>
          <p:spPr>
            <a:xfrm>
              <a:off x="1347472" y="3756171"/>
              <a:ext cx="828419" cy="237545"/>
            </a:xfrm>
            <a:custGeom>
              <a:avLst/>
              <a:gdLst/>
              <a:ahLst/>
              <a:cxnLst/>
              <a:rect l="l" t="t" r="r" b="b"/>
              <a:pathLst>
                <a:path w="24670" h="7074" extrusionOk="0">
                  <a:moveTo>
                    <a:pt x="14563" y="1"/>
                  </a:moveTo>
                  <a:cubicBezTo>
                    <a:pt x="14109" y="1"/>
                    <a:pt x="13662" y="180"/>
                    <a:pt x="13332" y="499"/>
                  </a:cubicBezTo>
                  <a:cubicBezTo>
                    <a:pt x="12655" y="1115"/>
                    <a:pt x="12244" y="2203"/>
                    <a:pt x="11833" y="3266"/>
                  </a:cubicBezTo>
                  <a:cubicBezTo>
                    <a:pt x="11217" y="4826"/>
                    <a:pt x="10649" y="6300"/>
                    <a:pt x="9355" y="6337"/>
                  </a:cubicBezTo>
                  <a:cubicBezTo>
                    <a:pt x="9324" y="6337"/>
                    <a:pt x="9293" y="6338"/>
                    <a:pt x="9263" y="6338"/>
                  </a:cubicBezTo>
                  <a:cubicBezTo>
                    <a:pt x="8420" y="6338"/>
                    <a:pt x="8025" y="6011"/>
                    <a:pt x="7651" y="5370"/>
                  </a:cubicBezTo>
                  <a:cubicBezTo>
                    <a:pt x="7494" y="5092"/>
                    <a:pt x="7337" y="4753"/>
                    <a:pt x="7156" y="4366"/>
                  </a:cubicBezTo>
                  <a:cubicBezTo>
                    <a:pt x="6769" y="3472"/>
                    <a:pt x="6309" y="2626"/>
                    <a:pt x="5790" y="1804"/>
                  </a:cubicBezTo>
                  <a:cubicBezTo>
                    <a:pt x="5355" y="1127"/>
                    <a:pt x="4714" y="607"/>
                    <a:pt x="3965" y="329"/>
                  </a:cubicBezTo>
                  <a:cubicBezTo>
                    <a:pt x="3385" y="111"/>
                    <a:pt x="2780" y="34"/>
                    <a:pt x="2215" y="34"/>
                  </a:cubicBezTo>
                  <a:cubicBezTo>
                    <a:pt x="1247" y="34"/>
                    <a:pt x="397" y="260"/>
                    <a:pt x="0" y="390"/>
                  </a:cubicBezTo>
                  <a:lnTo>
                    <a:pt x="0" y="535"/>
                  </a:lnTo>
                  <a:cubicBezTo>
                    <a:pt x="361" y="422"/>
                    <a:pt x="1225" y="179"/>
                    <a:pt x="2213" y="179"/>
                  </a:cubicBezTo>
                  <a:cubicBezTo>
                    <a:pt x="2816" y="179"/>
                    <a:pt x="3465" y="269"/>
                    <a:pt x="4073" y="535"/>
                  </a:cubicBezTo>
                  <a:cubicBezTo>
                    <a:pt x="4726" y="813"/>
                    <a:pt x="5282" y="1284"/>
                    <a:pt x="5657" y="1889"/>
                  </a:cubicBezTo>
                  <a:cubicBezTo>
                    <a:pt x="6176" y="2698"/>
                    <a:pt x="6636" y="3544"/>
                    <a:pt x="7023" y="4427"/>
                  </a:cubicBezTo>
                  <a:cubicBezTo>
                    <a:pt x="7204" y="4801"/>
                    <a:pt x="7349" y="5128"/>
                    <a:pt x="7506" y="5406"/>
                  </a:cubicBezTo>
                  <a:cubicBezTo>
                    <a:pt x="7893" y="6109"/>
                    <a:pt x="8336" y="6483"/>
                    <a:pt x="9278" y="6483"/>
                  </a:cubicBezTo>
                  <a:cubicBezTo>
                    <a:pt x="9307" y="6483"/>
                    <a:pt x="9337" y="6482"/>
                    <a:pt x="9367" y="6482"/>
                  </a:cubicBezTo>
                  <a:cubicBezTo>
                    <a:pt x="10757" y="6445"/>
                    <a:pt x="11362" y="4850"/>
                    <a:pt x="11966" y="3315"/>
                  </a:cubicBezTo>
                  <a:cubicBezTo>
                    <a:pt x="12377" y="2275"/>
                    <a:pt x="12788" y="1200"/>
                    <a:pt x="13429" y="607"/>
                  </a:cubicBezTo>
                  <a:cubicBezTo>
                    <a:pt x="13732" y="315"/>
                    <a:pt x="14138" y="147"/>
                    <a:pt x="14557" y="147"/>
                  </a:cubicBezTo>
                  <a:cubicBezTo>
                    <a:pt x="14572" y="147"/>
                    <a:pt x="14586" y="148"/>
                    <a:pt x="14601" y="148"/>
                  </a:cubicBezTo>
                  <a:lnTo>
                    <a:pt x="14649" y="148"/>
                  </a:lnTo>
                  <a:cubicBezTo>
                    <a:pt x="16184" y="184"/>
                    <a:pt x="17018" y="2009"/>
                    <a:pt x="17816" y="3774"/>
                  </a:cubicBezTo>
                  <a:cubicBezTo>
                    <a:pt x="18106" y="4391"/>
                    <a:pt x="18384" y="5007"/>
                    <a:pt x="18686" y="5527"/>
                  </a:cubicBezTo>
                  <a:cubicBezTo>
                    <a:pt x="19194" y="6373"/>
                    <a:pt x="19750" y="6989"/>
                    <a:pt x="20499" y="7062"/>
                  </a:cubicBezTo>
                  <a:cubicBezTo>
                    <a:pt x="20572" y="7074"/>
                    <a:pt x="20632" y="7074"/>
                    <a:pt x="20693" y="7074"/>
                  </a:cubicBezTo>
                  <a:cubicBezTo>
                    <a:pt x="21853" y="7074"/>
                    <a:pt x="22252" y="5962"/>
                    <a:pt x="22639" y="4874"/>
                  </a:cubicBezTo>
                  <a:cubicBezTo>
                    <a:pt x="22893" y="4149"/>
                    <a:pt x="23158" y="3412"/>
                    <a:pt x="23654" y="2976"/>
                  </a:cubicBezTo>
                  <a:cubicBezTo>
                    <a:pt x="23932" y="2723"/>
                    <a:pt x="24295" y="2590"/>
                    <a:pt x="24669" y="2590"/>
                  </a:cubicBezTo>
                  <a:lnTo>
                    <a:pt x="24657" y="2445"/>
                  </a:lnTo>
                  <a:cubicBezTo>
                    <a:pt x="24210" y="2445"/>
                    <a:pt x="23775" y="2614"/>
                    <a:pt x="23461" y="2940"/>
                  </a:cubicBezTo>
                  <a:cubicBezTo>
                    <a:pt x="22989" y="3399"/>
                    <a:pt x="22735" y="4125"/>
                    <a:pt x="22482" y="4838"/>
                  </a:cubicBezTo>
                  <a:cubicBezTo>
                    <a:pt x="22102" y="5920"/>
                    <a:pt x="21733" y="6936"/>
                    <a:pt x="20664" y="6936"/>
                  </a:cubicBezTo>
                  <a:cubicBezTo>
                    <a:pt x="20611" y="6936"/>
                    <a:pt x="20556" y="6934"/>
                    <a:pt x="20499" y="6929"/>
                  </a:cubicBezTo>
                  <a:cubicBezTo>
                    <a:pt x="19798" y="6856"/>
                    <a:pt x="19279" y="6264"/>
                    <a:pt x="18807" y="5442"/>
                  </a:cubicBezTo>
                  <a:cubicBezTo>
                    <a:pt x="18505" y="4922"/>
                    <a:pt x="18239" y="4330"/>
                    <a:pt x="17949" y="3714"/>
                  </a:cubicBezTo>
                  <a:cubicBezTo>
                    <a:pt x="17127" y="1913"/>
                    <a:pt x="16281" y="39"/>
                    <a:pt x="14649" y="3"/>
                  </a:cubicBezTo>
                  <a:cubicBezTo>
                    <a:pt x="14621" y="2"/>
                    <a:pt x="14592" y="1"/>
                    <a:pt x="145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18"/>
            <p:cNvSpPr/>
            <p:nvPr/>
          </p:nvSpPr>
          <p:spPr>
            <a:xfrm>
              <a:off x="1738322" y="4060281"/>
              <a:ext cx="461121" cy="81599"/>
            </a:xfrm>
            <a:custGeom>
              <a:avLst/>
              <a:gdLst/>
              <a:ahLst/>
              <a:cxnLst/>
              <a:rect l="l" t="t" r="r" b="b"/>
              <a:pathLst>
                <a:path w="13732" h="2430" extrusionOk="0">
                  <a:moveTo>
                    <a:pt x="424" y="0"/>
                  </a:moveTo>
                  <a:cubicBezTo>
                    <a:pt x="194" y="0"/>
                    <a:pt x="1" y="193"/>
                    <a:pt x="1" y="423"/>
                  </a:cubicBezTo>
                  <a:lnTo>
                    <a:pt x="1" y="2006"/>
                  </a:lnTo>
                  <a:cubicBezTo>
                    <a:pt x="1" y="2248"/>
                    <a:pt x="194" y="2430"/>
                    <a:pt x="424" y="2430"/>
                  </a:cubicBezTo>
                  <a:lnTo>
                    <a:pt x="13308" y="2430"/>
                  </a:lnTo>
                  <a:cubicBezTo>
                    <a:pt x="13538" y="2430"/>
                    <a:pt x="13731" y="2248"/>
                    <a:pt x="13731" y="2006"/>
                  </a:cubicBezTo>
                  <a:lnTo>
                    <a:pt x="13731" y="423"/>
                  </a:lnTo>
                  <a:cubicBezTo>
                    <a:pt x="13731" y="193"/>
                    <a:pt x="13538" y="0"/>
                    <a:pt x="13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18"/>
            <p:cNvSpPr/>
            <p:nvPr/>
          </p:nvSpPr>
          <p:spPr>
            <a:xfrm>
              <a:off x="1738322" y="4158908"/>
              <a:ext cx="461121" cy="81599"/>
            </a:xfrm>
            <a:custGeom>
              <a:avLst/>
              <a:gdLst/>
              <a:ahLst/>
              <a:cxnLst/>
              <a:rect l="l" t="t" r="r" b="b"/>
              <a:pathLst>
                <a:path w="13732" h="2430" extrusionOk="0">
                  <a:moveTo>
                    <a:pt x="424" y="0"/>
                  </a:moveTo>
                  <a:cubicBezTo>
                    <a:pt x="194" y="0"/>
                    <a:pt x="1" y="194"/>
                    <a:pt x="1" y="423"/>
                  </a:cubicBezTo>
                  <a:lnTo>
                    <a:pt x="1" y="2007"/>
                  </a:lnTo>
                  <a:cubicBezTo>
                    <a:pt x="1" y="2248"/>
                    <a:pt x="194" y="2430"/>
                    <a:pt x="424" y="2430"/>
                  </a:cubicBezTo>
                  <a:lnTo>
                    <a:pt x="13308" y="2430"/>
                  </a:lnTo>
                  <a:cubicBezTo>
                    <a:pt x="13538" y="2430"/>
                    <a:pt x="13731" y="2248"/>
                    <a:pt x="13731" y="2007"/>
                  </a:cubicBezTo>
                  <a:lnTo>
                    <a:pt x="13731" y="423"/>
                  </a:lnTo>
                  <a:cubicBezTo>
                    <a:pt x="13731" y="194"/>
                    <a:pt x="13538" y="0"/>
                    <a:pt x="133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18"/>
            <p:cNvSpPr/>
            <p:nvPr/>
          </p:nvSpPr>
          <p:spPr>
            <a:xfrm>
              <a:off x="885564" y="3672252"/>
              <a:ext cx="427809" cy="180224"/>
            </a:xfrm>
            <a:custGeom>
              <a:avLst/>
              <a:gdLst/>
              <a:ahLst/>
              <a:cxnLst/>
              <a:rect l="l" t="t" r="r" b="b"/>
              <a:pathLst>
                <a:path w="12740" h="5367" extrusionOk="0">
                  <a:moveTo>
                    <a:pt x="496" y="0"/>
                  </a:moveTo>
                  <a:cubicBezTo>
                    <a:pt x="218" y="0"/>
                    <a:pt x="0" y="230"/>
                    <a:pt x="0" y="496"/>
                  </a:cubicBezTo>
                  <a:lnTo>
                    <a:pt x="0" y="4871"/>
                  </a:lnTo>
                  <a:cubicBezTo>
                    <a:pt x="0" y="5149"/>
                    <a:pt x="218" y="5367"/>
                    <a:pt x="496" y="5367"/>
                  </a:cubicBezTo>
                  <a:lnTo>
                    <a:pt x="12244" y="5367"/>
                  </a:lnTo>
                  <a:cubicBezTo>
                    <a:pt x="12522" y="5367"/>
                    <a:pt x="12740" y="5149"/>
                    <a:pt x="12740" y="4871"/>
                  </a:cubicBezTo>
                  <a:lnTo>
                    <a:pt x="12740" y="496"/>
                  </a:lnTo>
                  <a:cubicBezTo>
                    <a:pt x="12740" y="230"/>
                    <a:pt x="12522" y="0"/>
                    <a:pt x="12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18"/>
            <p:cNvSpPr/>
            <p:nvPr/>
          </p:nvSpPr>
          <p:spPr>
            <a:xfrm>
              <a:off x="1227722" y="3717687"/>
              <a:ext cx="29651" cy="119780"/>
            </a:xfrm>
            <a:custGeom>
              <a:avLst/>
              <a:gdLst/>
              <a:ahLst/>
              <a:cxnLst/>
              <a:rect l="l" t="t" r="r" b="b"/>
              <a:pathLst>
                <a:path w="883" h="3567" extrusionOk="0">
                  <a:moveTo>
                    <a:pt x="133" y="1"/>
                  </a:moveTo>
                  <a:cubicBezTo>
                    <a:pt x="61" y="1"/>
                    <a:pt x="1" y="49"/>
                    <a:pt x="1" y="122"/>
                  </a:cubicBezTo>
                  <a:lnTo>
                    <a:pt x="1" y="3433"/>
                  </a:lnTo>
                  <a:cubicBezTo>
                    <a:pt x="1" y="3506"/>
                    <a:pt x="61" y="3566"/>
                    <a:pt x="133" y="3566"/>
                  </a:cubicBezTo>
                  <a:lnTo>
                    <a:pt x="762" y="3566"/>
                  </a:lnTo>
                  <a:cubicBezTo>
                    <a:pt x="822" y="3566"/>
                    <a:pt x="883" y="3506"/>
                    <a:pt x="883" y="3433"/>
                  </a:cubicBezTo>
                  <a:lnTo>
                    <a:pt x="883" y="122"/>
                  </a:lnTo>
                  <a:cubicBezTo>
                    <a:pt x="883" y="49"/>
                    <a:pt x="822" y="1"/>
                    <a:pt x="7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18"/>
            <p:cNvSpPr/>
            <p:nvPr/>
          </p:nvSpPr>
          <p:spPr>
            <a:xfrm>
              <a:off x="1268321" y="3689681"/>
              <a:ext cx="29651" cy="147786"/>
            </a:xfrm>
            <a:custGeom>
              <a:avLst/>
              <a:gdLst/>
              <a:ahLst/>
              <a:cxnLst/>
              <a:rect l="l" t="t" r="r" b="b"/>
              <a:pathLst>
                <a:path w="883" h="4401" extrusionOk="0">
                  <a:moveTo>
                    <a:pt x="145" y="1"/>
                  </a:moveTo>
                  <a:cubicBezTo>
                    <a:pt x="73" y="1"/>
                    <a:pt x="0" y="61"/>
                    <a:pt x="0" y="134"/>
                  </a:cubicBezTo>
                  <a:lnTo>
                    <a:pt x="0" y="4255"/>
                  </a:lnTo>
                  <a:cubicBezTo>
                    <a:pt x="0" y="4328"/>
                    <a:pt x="73" y="4400"/>
                    <a:pt x="145" y="4400"/>
                  </a:cubicBezTo>
                  <a:lnTo>
                    <a:pt x="750" y="4400"/>
                  </a:lnTo>
                  <a:cubicBezTo>
                    <a:pt x="822" y="4400"/>
                    <a:pt x="883" y="4328"/>
                    <a:pt x="883" y="4255"/>
                  </a:cubicBezTo>
                  <a:lnTo>
                    <a:pt x="883" y="134"/>
                  </a:lnTo>
                  <a:cubicBezTo>
                    <a:pt x="883" y="61"/>
                    <a:pt x="822" y="1"/>
                    <a:pt x="7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18"/>
            <p:cNvSpPr/>
            <p:nvPr/>
          </p:nvSpPr>
          <p:spPr>
            <a:xfrm>
              <a:off x="902590" y="3689681"/>
              <a:ext cx="29685" cy="147786"/>
            </a:xfrm>
            <a:custGeom>
              <a:avLst/>
              <a:gdLst/>
              <a:ahLst/>
              <a:cxnLst/>
              <a:rect l="l" t="t" r="r" b="b"/>
              <a:pathLst>
                <a:path w="884" h="4401" extrusionOk="0">
                  <a:moveTo>
                    <a:pt x="134" y="1"/>
                  </a:moveTo>
                  <a:cubicBezTo>
                    <a:pt x="61" y="1"/>
                    <a:pt x="1" y="61"/>
                    <a:pt x="1" y="134"/>
                  </a:cubicBezTo>
                  <a:lnTo>
                    <a:pt x="1" y="4255"/>
                  </a:lnTo>
                  <a:cubicBezTo>
                    <a:pt x="1" y="4328"/>
                    <a:pt x="61" y="4400"/>
                    <a:pt x="134" y="4400"/>
                  </a:cubicBezTo>
                  <a:lnTo>
                    <a:pt x="738" y="4400"/>
                  </a:lnTo>
                  <a:cubicBezTo>
                    <a:pt x="811" y="4400"/>
                    <a:pt x="883" y="4328"/>
                    <a:pt x="883" y="4255"/>
                  </a:cubicBezTo>
                  <a:lnTo>
                    <a:pt x="883" y="134"/>
                  </a:lnTo>
                  <a:cubicBezTo>
                    <a:pt x="883" y="61"/>
                    <a:pt x="811" y="1"/>
                    <a:pt x="7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18"/>
            <p:cNvSpPr/>
            <p:nvPr/>
          </p:nvSpPr>
          <p:spPr>
            <a:xfrm>
              <a:off x="943189" y="3724605"/>
              <a:ext cx="29651" cy="112862"/>
            </a:xfrm>
            <a:custGeom>
              <a:avLst/>
              <a:gdLst/>
              <a:ahLst/>
              <a:cxnLst/>
              <a:rect l="l" t="t" r="r" b="b"/>
              <a:pathLst>
                <a:path w="883" h="3361" extrusionOk="0">
                  <a:moveTo>
                    <a:pt x="122" y="0"/>
                  </a:moveTo>
                  <a:cubicBezTo>
                    <a:pt x="49" y="0"/>
                    <a:pt x="1" y="49"/>
                    <a:pt x="1" y="121"/>
                  </a:cubicBezTo>
                  <a:lnTo>
                    <a:pt x="1" y="3240"/>
                  </a:lnTo>
                  <a:cubicBezTo>
                    <a:pt x="1" y="3300"/>
                    <a:pt x="49" y="3360"/>
                    <a:pt x="122" y="3360"/>
                  </a:cubicBezTo>
                  <a:lnTo>
                    <a:pt x="762" y="3360"/>
                  </a:lnTo>
                  <a:cubicBezTo>
                    <a:pt x="823" y="3360"/>
                    <a:pt x="883" y="3300"/>
                    <a:pt x="883" y="3240"/>
                  </a:cubicBezTo>
                  <a:lnTo>
                    <a:pt x="883" y="121"/>
                  </a:lnTo>
                  <a:cubicBezTo>
                    <a:pt x="883" y="49"/>
                    <a:pt x="823" y="0"/>
                    <a:pt x="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18"/>
            <p:cNvSpPr/>
            <p:nvPr/>
          </p:nvSpPr>
          <p:spPr>
            <a:xfrm>
              <a:off x="983789" y="3689681"/>
              <a:ext cx="29651" cy="147786"/>
            </a:xfrm>
            <a:custGeom>
              <a:avLst/>
              <a:gdLst/>
              <a:ahLst/>
              <a:cxnLst/>
              <a:rect l="l" t="t" r="r" b="b"/>
              <a:pathLst>
                <a:path w="883" h="4401" extrusionOk="0">
                  <a:moveTo>
                    <a:pt x="145" y="1"/>
                  </a:moveTo>
                  <a:cubicBezTo>
                    <a:pt x="61" y="1"/>
                    <a:pt x="0" y="61"/>
                    <a:pt x="0" y="134"/>
                  </a:cubicBezTo>
                  <a:lnTo>
                    <a:pt x="0" y="4255"/>
                  </a:lnTo>
                  <a:cubicBezTo>
                    <a:pt x="0" y="4328"/>
                    <a:pt x="61" y="4400"/>
                    <a:pt x="145" y="4400"/>
                  </a:cubicBezTo>
                  <a:lnTo>
                    <a:pt x="750" y="4400"/>
                  </a:lnTo>
                  <a:cubicBezTo>
                    <a:pt x="822" y="4400"/>
                    <a:pt x="883" y="4328"/>
                    <a:pt x="883" y="4255"/>
                  </a:cubicBezTo>
                  <a:lnTo>
                    <a:pt x="883" y="134"/>
                  </a:lnTo>
                  <a:cubicBezTo>
                    <a:pt x="883" y="61"/>
                    <a:pt x="822" y="1"/>
                    <a:pt x="7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18"/>
            <p:cNvSpPr/>
            <p:nvPr/>
          </p:nvSpPr>
          <p:spPr>
            <a:xfrm>
              <a:off x="1024388" y="3755835"/>
              <a:ext cx="29651" cy="81633"/>
            </a:xfrm>
            <a:custGeom>
              <a:avLst/>
              <a:gdLst/>
              <a:ahLst/>
              <a:cxnLst/>
              <a:rect l="l" t="t" r="r" b="b"/>
              <a:pathLst>
                <a:path w="883" h="2431" extrusionOk="0">
                  <a:moveTo>
                    <a:pt x="109" y="1"/>
                  </a:moveTo>
                  <a:cubicBezTo>
                    <a:pt x="48" y="1"/>
                    <a:pt x="0" y="49"/>
                    <a:pt x="0" y="98"/>
                  </a:cubicBezTo>
                  <a:lnTo>
                    <a:pt x="0" y="2322"/>
                  </a:lnTo>
                  <a:cubicBezTo>
                    <a:pt x="0" y="2382"/>
                    <a:pt x="48" y="2430"/>
                    <a:pt x="109" y="2430"/>
                  </a:cubicBezTo>
                  <a:lnTo>
                    <a:pt x="786" y="2430"/>
                  </a:lnTo>
                  <a:cubicBezTo>
                    <a:pt x="834" y="2430"/>
                    <a:pt x="882" y="2382"/>
                    <a:pt x="882" y="2322"/>
                  </a:cubicBezTo>
                  <a:lnTo>
                    <a:pt x="882" y="98"/>
                  </a:lnTo>
                  <a:cubicBezTo>
                    <a:pt x="882" y="49"/>
                    <a:pt x="834" y="1"/>
                    <a:pt x="7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18"/>
            <p:cNvSpPr/>
            <p:nvPr/>
          </p:nvSpPr>
          <p:spPr>
            <a:xfrm>
              <a:off x="1064954" y="3689681"/>
              <a:ext cx="29685" cy="147786"/>
            </a:xfrm>
            <a:custGeom>
              <a:avLst/>
              <a:gdLst/>
              <a:ahLst/>
              <a:cxnLst/>
              <a:rect l="l" t="t" r="r" b="b"/>
              <a:pathLst>
                <a:path w="884" h="4401" extrusionOk="0">
                  <a:moveTo>
                    <a:pt x="146" y="1"/>
                  </a:moveTo>
                  <a:cubicBezTo>
                    <a:pt x="73" y="1"/>
                    <a:pt x="1" y="61"/>
                    <a:pt x="1" y="134"/>
                  </a:cubicBezTo>
                  <a:lnTo>
                    <a:pt x="1" y="4255"/>
                  </a:lnTo>
                  <a:cubicBezTo>
                    <a:pt x="1" y="4328"/>
                    <a:pt x="73" y="4400"/>
                    <a:pt x="146" y="4400"/>
                  </a:cubicBezTo>
                  <a:lnTo>
                    <a:pt x="750" y="4400"/>
                  </a:lnTo>
                  <a:cubicBezTo>
                    <a:pt x="823" y="4400"/>
                    <a:pt x="883" y="4328"/>
                    <a:pt x="883" y="4255"/>
                  </a:cubicBezTo>
                  <a:lnTo>
                    <a:pt x="883" y="134"/>
                  </a:lnTo>
                  <a:cubicBezTo>
                    <a:pt x="883" y="61"/>
                    <a:pt x="823" y="1"/>
                    <a:pt x="7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18"/>
            <p:cNvSpPr/>
            <p:nvPr/>
          </p:nvSpPr>
          <p:spPr>
            <a:xfrm>
              <a:off x="1105957" y="3717687"/>
              <a:ext cx="29248" cy="119780"/>
            </a:xfrm>
            <a:custGeom>
              <a:avLst/>
              <a:gdLst/>
              <a:ahLst/>
              <a:cxnLst/>
              <a:rect l="l" t="t" r="r" b="b"/>
              <a:pathLst>
                <a:path w="871" h="3567" extrusionOk="0">
                  <a:moveTo>
                    <a:pt x="121" y="1"/>
                  </a:moveTo>
                  <a:cubicBezTo>
                    <a:pt x="49" y="1"/>
                    <a:pt x="0" y="49"/>
                    <a:pt x="0" y="122"/>
                  </a:cubicBezTo>
                  <a:lnTo>
                    <a:pt x="0" y="3433"/>
                  </a:lnTo>
                  <a:cubicBezTo>
                    <a:pt x="0" y="3506"/>
                    <a:pt x="49" y="3566"/>
                    <a:pt x="121" y="3566"/>
                  </a:cubicBezTo>
                  <a:lnTo>
                    <a:pt x="750" y="3566"/>
                  </a:lnTo>
                  <a:cubicBezTo>
                    <a:pt x="822" y="3566"/>
                    <a:pt x="871" y="3506"/>
                    <a:pt x="871" y="3433"/>
                  </a:cubicBezTo>
                  <a:lnTo>
                    <a:pt x="871" y="122"/>
                  </a:lnTo>
                  <a:cubicBezTo>
                    <a:pt x="871" y="49"/>
                    <a:pt x="822" y="1"/>
                    <a:pt x="7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18"/>
            <p:cNvSpPr/>
            <p:nvPr/>
          </p:nvSpPr>
          <p:spPr>
            <a:xfrm>
              <a:off x="1146556" y="3689681"/>
              <a:ext cx="29651" cy="147786"/>
            </a:xfrm>
            <a:custGeom>
              <a:avLst/>
              <a:gdLst/>
              <a:ahLst/>
              <a:cxnLst/>
              <a:rect l="l" t="t" r="r" b="b"/>
              <a:pathLst>
                <a:path w="883" h="4401" extrusionOk="0">
                  <a:moveTo>
                    <a:pt x="133" y="1"/>
                  </a:moveTo>
                  <a:cubicBezTo>
                    <a:pt x="61" y="1"/>
                    <a:pt x="0" y="61"/>
                    <a:pt x="0" y="134"/>
                  </a:cubicBezTo>
                  <a:lnTo>
                    <a:pt x="0" y="4255"/>
                  </a:lnTo>
                  <a:cubicBezTo>
                    <a:pt x="0" y="4328"/>
                    <a:pt x="61" y="4400"/>
                    <a:pt x="133" y="4400"/>
                  </a:cubicBezTo>
                  <a:lnTo>
                    <a:pt x="737" y="4400"/>
                  </a:lnTo>
                  <a:cubicBezTo>
                    <a:pt x="810" y="4400"/>
                    <a:pt x="882" y="4328"/>
                    <a:pt x="882" y="4255"/>
                  </a:cubicBezTo>
                  <a:lnTo>
                    <a:pt x="882" y="134"/>
                  </a:lnTo>
                  <a:cubicBezTo>
                    <a:pt x="882" y="61"/>
                    <a:pt x="810" y="1"/>
                    <a:pt x="7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18"/>
            <p:cNvSpPr/>
            <p:nvPr/>
          </p:nvSpPr>
          <p:spPr>
            <a:xfrm>
              <a:off x="1187122" y="3724605"/>
              <a:ext cx="29685" cy="112862"/>
            </a:xfrm>
            <a:custGeom>
              <a:avLst/>
              <a:gdLst/>
              <a:ahLst/>
              <a:cxnLst/>
              <a:rect l="l" t="t" r="r" b="b"/>
              <a:pathLst>
                <a:path w="884" h="3361" extrusionOk="0">
                  <a:moveTo>
                    <a:pt x="122" y="0"/>
                  </a:moveTo>
                  <a:cubicBezTo>
                    <a:pt x="49" y="0"/>
                    <a:pt x="1" y="49"/>
                    <a:pt x="1" y="121"/>
                  </a:cubicBezTo>
                  <a:lnTo>
                    <a:pt x="1" y="3240"/>
                  </a:lnTo>
                  <a:cubicBezTo>
                    <a:pt x="1" y="3300"/>
                    <a:pt x="49" y="3360"/>
                    <a:pt x="122" y="3360"/>
                  </a:cubicBezTo>
                  <a:lnTo>
                    <a:pt x="762" y="3360"/>
                  </a:lnTo>
                  <a:cubicBezTo>
                    <a:pt x="823" y="3360"/>
                    <a:pt x="883" y="3300"/>
                    <a:pt x="883" y="3240"/>
                  </a:cubicBezTo>
                  <a:lnTo>
                    <a:pt x="883" y="121"/>
                  </a:lnTo>
                  <a:cubicBezTo>
                    <a:pt x="883" y="49"/>
                    <a:pt x="823" y="0"/>
                    <a:pt x="7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18"/>
            <p:cNvSpPr/>
            <p:nvPr/>
          </p:nvSpPr>
          <p:spPr>
            <a:xfrm>
              <a:off x="885564" y="3866250"/>
              <a:ext cx="427809" cy="180257"/>
            </a:xfrm>
            <a:custGeom>
              <a:avLst/>
              <a:gdLst/>
              <a:ahLst/>
              <a:cxnLst/>
              <a:rect l="l" t="t" r="r" b="b"/>
              <a:pathLst>
                <a:path w="12740" h="5368" extrusionOk="0">
                  <a:moveTo>
                    <a:pt x="496" y="1"/>
                  </a:moveTo>
                  <a:cubicBezTo>
                    <a:pt x="218" y="1"/>
                    <a:pt x="0" y="230"/>
                    <a:pt x="0" y="496"/>
                  </a:cubicBezTo>
                  <a:lnTo>
                    <a:pt x="0" y="4872"/>
                  </a:lnTo>
                  <a:cubicBezTo>
                    <a:pt x="0" y="5150"/>
                    <a:pt x="218" y="5367"/>
                    <a:pt x="496" y="5367"/>
                  </a:cubicBezTo>
                  <a:lnTo>
                    <a:pt x="12244" y="5367"/>
                  </a:lnTo>
                  <a:cubicBezTo>
                    <a:pt x="12522" y="5367"/>
                    <a:pt x="12740" y="5150"/>
                    <a:pt x="12740" y="4872"/>
                  </a:cubicBezTo>
                  <a:lnTo>
                    <a:pt x="12740" y="496"/>
                  </a:lnTo>
                  <a:cubicBezTo>
                    <a:pt x="12740" y="230"/>
                    <a:pt x="12522" y="1"/>
                    <a:pt x="122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18"/>
            <p:cNvSpPr/>
            <p:nvPr/>
          </p:nvSpPr>
          <p:spPr>
            <a:xfrm>
              <a:off x="885564" y="4060281"/>
              <a:ext cx="427809" cy="180224"/>
            </a:xfrm>
            <a:custGeom>
              <a:avLst/>
              <a:gdLst/>
              <a:ahLst/>
              <a:cxnLst/>
              <a:rect l="l" t="t" r="r" b="b"/>
              <a:pathLst>
                <a:path w="12740" h="5367" extrusionOk="0">
                  <a:moveTo>
                    <a:pt x="496" y="0"/>
                  </a:moveTo>
                  <a:cubicBezTo>
                    <a:pt x="218" y="0"/>
                    <a:pt x="0" y="230"/>
                    <a:pt x="0" y="496"/>
                  </a:cubicBezTo>
                  <a:lnTo>
                    <a:pt x="0" y="4871"/>
                  </a:lnTo>
                  <a:cubicBezTo>
                    <a:pt x="0" y="5149"/>
                    <a:pt x="218" y="5367"/>
                    <a:pt x="496" y="5367"/>
                  </a:cubicBezTo>
                  <a:lnTo>
                    <a:pt x="12244" y="5367"/>
                  </a:lnTo>
                  <a:cubicBezTo>
                    <a:pt x="12522" y="5367"/>
                    <a:pt x="12740" y="5149"/>
                    <a:pt x="12740" y="4871"/>
                  </a:cubicBezTo>
                  <a:lnTo>
                    <a:pt x="12740" y="496"/>
                  </a:lnTo>
                  <a:cubicBezTo>
                    <a:pt x="12740" y="230"/>
                    <a:pt x="12522" y="0"/>
                    <a:pt x="122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18"/>
            <p:cNvSpPr/>
            <p:nvPr/>
          </p:nvSpPr>
          <p:spPr>
            <a:xfrm>
              <a:off x="897317" y="3889790"/>
              <a:ext cx="404706" cy="136469"/>
            </a:xfrm>
            <a:custGeom>
              <a:avLst/>
              <a:gdLst/>
              <a:ahLst/>
              <a:cxnLst/>
              <a:rect l="l" t="t" r="r" b="b"/>
              <a:pathLst>
                <a:path w="12052" h="4064" extrusionOk="0">
                  <a:moveTo>
                    <a:pt x="11749" y="1"/>
                  </a:moveTo>
                  <a:lnTo>
                    <a:pt x="11749" y="13"/>
                  </a:lnTo>
                  <a:cubicBezTo>
                    <a:pt x="11616" y="13"/>
                    <a:pt x="11507" y="109"/>
                    <a:pt x="11507" y="242"/>
                  </a:cubicBezTo>
                  <a:cubicBezTo>
                    <a:pt x="11507" y="291"/>
                    <a:pt x="11520" y="327"/>
                    <a:pt x="11544" y="363"/>
                  </a:cubicBezTo>
                  <a:lnTo>
                    <a:pt x="9598" y="2563"/>
                  </a:lnTo>
                  <a:cubicBezTo>
                    <a:pt x="9574" y="2551"/>
                    <a:pt x="9537" y="2539"/>
                    <a:pt x="9513" y="2539"/>
                  </a:cubicBezTo>
                  <a:cubicBezTo>
                    <a:pt x="9477" y="2539"/>
                    <a:pt x="9441" y="2551"/>
                    <a:pt x="9416" y="2563"/>
                  </a:cubicBezTo>
                  <a:lnTo>
                    <a:pt x="7313" y="496"/>
                  </a:lnTo>
                  <a:cubicBezTo>
                    <a:pt x="7393" y="344"/>
                    <a:pt x="7212" y="235"/>
                    <a:pt x="7057" y="235"/>
                  </a:cubicBezTo>
                  <a:cubicBezTo>
                    <a:pt x="6953" y="235"/>
                    <a:pt x="6861" y="283"/>
                    <a:pt x="6866" y="399"/>
                  </a:cubicBezTo>
                  <a:cubicBezTo>
                    <a:pt x="6866" y="436"/>
                    <a:pt x="6866" y="472"/>
                    <a:pt x="6890" y="508"/>
                  </a:cubicBezTo>
                  <a:lnTo>
                    <a:pt x="4195" y="3409"/>
                  </a:lnTo>
                  <a:cubicBezTo>
                    <a:pt x="4147" y="3385"/>
                    <a:pt x="4098" y="3373"/>
                    <a:pt x="4050" y="3373"/>
                  </a:cubicBezTo>
                  <a:cubicBezTo>
                    <a:pt x="4014" y="3373"/>
                    <a:pt x="3977" y="3385"/>
                    <a:pt x="3941" y="3397"/>
                  </a:cubicBezTo>
                  <a:lnTo>
                    <a:pt x="2467" y="1475"/>
                  </a:lnTo>
                  <a:cubicBezTo>
                    <a:pt x="2491" y="1439"/>
                    <a:pt x="2503" y="1391"/>
                    <a:pt x="2503" y="1342"/>
                  </a:cubicBezTo>
                  <a:cubicBezTo>
                    <a:pt x="2491" y="1191"/>
                    <a:pt x="2379" y="1116"/>
                    <a:pt x="2267" y="1116"/>
                  </a:cubicBezTo>
                  <a:cubicBezTo>
                    <a:pt x="2155" y="1116"/>
                    <a:pt x="2043" y="1191"/>
                    <a:pt x="2031" y="1342"/>
                  </a:cubicBezTo>
                  <a:cubicBezTo>
                    <a:pt x="2031" y="1378"/>
                    <a:pt x="2043" y="1427"/>
                    <a:pt x="2056" y="1463"/>
                  </a:cubicBezTo>
                  <a:lnTo>
                    <a:pt x="412" y="3602"/>
                  </a:lnTo>
                  <a:cubicBezTo>
                    <a:pt x="388" y="3590"/>
                    <a:pt x="351" y="3590"/>
                    <a:pt x="327" y="3590"/>
                  </a:cubicBezTo>
                  <a:cubicBezTo>
                    <a:pt x="110" y="3590"/>
                    <a:pt x="1" y="3844"/>
                    <a:pt x="158" y="3989"/>
                  </a:cubicBezTo>
                  <a:cubicBezTo>
                    <a:pt x="205" y="4041"/>
                    <a:pt x="266" y="4064"/>
                    <a:pt x="326" y="4064"/>
                  </a:cubicBezTo>
                  <a:cubicBezTo>
                    <a:pt x="448" y="4064"/>
                    <a:pt x="569" y="3966"/>
                    <a:pt x="569" y="3820"/>
                  </a:cubicBezTo>
                  <a:cubicBezTo>
                    <a:pt x="569" y="3772"/>
                    <a:pt x="545" y="3735"/>
                    <a:pt x="533" y="3699"/>
                  </a:cubicBezTo>
                  <a:lnTo>
                    <a:pt x="2176" y="1560"/>
                  </a:lnTo>
                  <a:cubicBezTo>
                    <a:pt x="2201" y="1572"/>
                    <a:pt x="2237" y="1584"/>
                    <a:pt x="2273" y="1584"/>
                  </a:cubicBezTo>
                  <a:cubicBezTo>
                    <a:pt x="2297" y="1584"/>
                    <a:pt x="2321" y="1572"/>
                    <a:pt x="2346" y="1572"/>
                  </a:cubicBezTo>
                  <a:lnTo>
                    <a:pt x="3832" y="3518"/>
                  </a:lnTo>
                  <a:cubicBezTo>
                    <a:pt x="3820" y="3542"/>
                    <a:pt x="3808" y="3578"/>
                    <a:pt x="3820" y="3615"/>
                  </a:cubicBezTo>
                  <a:cubicBezTo>
                    <a:pt x="3814" y="3772"/>
                    <a:pt x="3932" y="3850"/>
                    <a:pt x="4051" y="3850"/>
                  </a:cubicBezTo>
                  <a:cubicBezTo>
                    <a:pt x="4171" y="3850"/>
                    <a:pt x="4292" y="3772"/>
                    <a:pt x="4292" y="3615"/>
                  </a:cubicBezTo>
                  <a:cubicBezTo>
                    <a:pt x="4292" y="3590"/>
                    <a:pt x="4292" y="3566"/>
                    <a:pt x="4280" y="3542"/>
                  </a:cubicBezTo>
                  <a:lnTo>
                    <a:pt x="6987" y="617"/>
                  </a:lnTo>
                  <a:cubicBezTo>
                    <a:pt x="7023" y="629"/>
                    <a:pt x="7060" y="641"/>
                    <a:pt x="7096" y="641"/>
                  </a:cubicBezTo>
                  <a:cubicBezTo>
                    <a:pt x="7132" y="641"/>
                    <a:pt x="7180" y="629"/>
                    <a:pt x="7217" y="605"/>
                  </a:cubicBezTo>
                  <a:lnTo>
                    <a:pt x="9296" y="2660"/>
                  </a:lnTo>
                  <a:cubicBezTo>
                    <a:pt x="9284" y="2696"/>
                    <a:pt x="9271" y="2732"/>
                    <a:pt x="9271" y="2781"/>
                  </a:cubicBezTo>
                  <a:cubicBezTo>
                    <a:pt x="9284" y="2926"/>
                    <a:pt x="9395" y="2998"/>
                    <a:pt x="9507" y="2998"/>
                  </a:cubicBezTo>
                  <a:cubicBezTo>
                    <a:pt x="9619" y="2998"/>
                    <a:pt x="9731" y="2926"/>
                    <a:pt x="9743" y="2781"/>
                  </a:cubicBezTo>
                  <a:cubicBezTo>
                    <a:pt x="9743" y="2732"/>
                    <a:pt x="9731" y="2696"/>
                    <a:pt x="9707" y="2660"/>
                  </a:cubicBezTo>
                  <a:lnTo>
                    <a:pt x="11653" y="460"/>
                  </a:lnTo>
                  <a:cubicBezTo>
                    <a:pt x="11689" y="472"/>
                    <a:pt x="11713" y="484"/>
                    <a:pt x="11749" y="484"/>
                  </a:cubicBezTo>
                  <a:cubicBezTo>
                    <a:pt x="12051" y="460"/>
                    <a:pt x="12051" y="25"/>
                    <a:pt x="117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18"/>
            <p:cNvSpPr/>
            <p:nvPr/>
          </p:nvSpPr>
          <p:spPr>
            <a:xfrm>
              <a:off x="901381" y="4074083"/>
              <a:ext cx="361690" cy="15044"/>
            </a:xfrm>
            <a:custGeom>
              <a:avLst/>
              <a:gdLst/>
              <a:ahLst/>
              <a:cxnLst/>
              <a:rect l="l" t="t" r="r" b="b"/>
              <a:pathLst>
                <a:path w="10771" h="448" extrusionOk="0">
                  <a:moveTo>
                    <a:pt x="218" y="0"/>
                  </a:moveTo>
                  <a:cubicBezTo>
                    <a:pt x="97" y="0"/>
                    <a:pt x="1" y="97"/>
                    <a:pt x="1" y="218"/>
                  </a:cubicBezTo>
                  <a:lnTo>
                    <a:pt x="1" y="242"/>
                  </a:lnTo>
                  <a:cubicBezTo>
                    <a:pt x="1" y="351"/>
                    <a:pt x="97" y="447"/>
                    <a:pt x="218" y="447"/>
                  </a:cubicBezTo>
                  <a:lnTo>
                    <a:pt x="10552" y="447"/>
                  </a:lnTo>
                  <a:cubicBezTo>
                    <a:pt x="10673" y="447"/>
                    <a:pt x="10770" y="351"/>
                    <a:pt x="10770" y="242"/>
                  </a:cubicBezTo>
                  <a:lnTo>
                    <a:pt x="10770" y="218"/>
                  </a:lnTo>
                  <a:cubicBezTo>
                    <a:pt x="10770" y="97"/>
                    <a:pt x="10673" y="0"/>
                    <a:pt x="105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18"/>
            <p:cNvSpPr/>
            <p:nvPr/>
          </p:nvSpPr>
          <p:spPr>
            <a:xfrm>
              <a:off x="901381" y="4101250"/>
              <a:ext cx="325558" cy="15077"/>
            </a:xfrm>
            <a:custGeom>
              <a:avLst/>
              <a:gdLst/>
              <a:ahLst/>
              <a:cxnLst/>
              <a:rect l="l" t="t" r="r" b="b"/>
              <a:pathLst>
                <a:path w="9695" h="449" extrusionOk="0">
                  <a:moveTo>
                    <a:pt x="206" y="1"/>
                  </a:moveTo>
                  <a:cubicBezTo>
                    <a:pt x="85" y="1"/>
                    <a:pt x="1" y="85"/>
                    <a:pt x="1" y="206"/>
                  </a:cubicBezTo>
                  <a:lnTo>
                    <a:pt x="1" y="243"/>
                  </a:lnTo>
                  <a:cubicBezTo>
                    <a:pt x="1" y="363"/>
                    <a:pt x="85" y="448"/>
                    <a:pt x="206" y="448"/>
                  </a:cubicBezTo>
                  <a:lnTo>
                    <a:pt x="9489" y="448"/>
                  </a:lnTo>
                  <a:cubicBezTo>
                    <a:pt x="9598" y="448"/>
                    <a:pt x="9694" y="363"/>
                    <a:pt x="9694" y="243"/>
                  </a:cubicBezTo>
                  <a:lnTo>
                    <a:pt x="9694" y="206"/>
                  </a:lnTo>
                  <a:cubicBezTo>
                    <a:pt x="9694" y="85"/>
                    <a:pt x="9598" y="1"/>
                    <a:pt x="94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18"/>
            <p:cNvSpPr/>
            <p:nvPr/>
          </p:nvSpPr>
          <p:spPr>
            <a:xfrm>
              <a:off x="901381" y="4128450"/>
              <a:ext cx="398595" cy="15447"/>
            </a:xfrm>
            <a:custGeom>
              <a:avLst/>
              <a:gdLst/>
              <a:ahLst/>
              <a:cxnLst/>
              <a:rect l="l" t="t" r="r" b="b"/>
              <a:pathLst>
                <a:path w="11870" h="460" extrusionOk="0">
                  <a:moveTo>
                    <a:pt x="218" y="1"/>
                  </a:moveTo>
                  <a:cubicBezTo>
                    <a:pt x="97" y="1"/>
                    <a:pt x="1" y="97"/>
                    <a:pt x="1" y="230"/>
                  </a:cubicBezTo>
                  <a:cubicBezTo>
                    <a:pt x="1" y="351"/>
                    <a:pt x="97" y="460"/>
                    <a:pt x="218" y="460"/>
                  </a:cubicBezTo>
                  <a:lnTo>
                    <a:pt x="11640" y="460"/>
                  </a:lnTo>
                  <a:cubicBezTo>
                    <a:pt x="11761" y="460"/>
                    <a:pt x="11870" y="351"/>
                    <a:pt x="11870" y="230"/>
                  </a:cubicBezTo>
                  <a:cubicBezTo>
                    <a:pt x="11870" y="97"/>
                    <a:pt x="11761" y="1"/>
                    <a:pt x="11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18"/>
            <p:cNvSpPr/>
            <p:nvPr/>
          </p:nvSpPr>
          <p:spPr>
            <a:xfrm>
              <a:off x="901381" y="4155651"/>
              <a:ext cx="289426" cy="15044"/>
            </a:xfrm>
            <a:custGeom>
              <a:avLst/>
              <a:gdLst/>
              <a:ahLst/>
              <a:cxnLst/>
              <a:rect l="l" t="t" r="r" b="b"/>
              <a:pathLst>
                <a:path w="8619" h="448" extrusionOk="0">
                  <a:moveTo>
                    <a:pt x="194" y="0"/>
                  </a:moveTo>
                  <a:cubicBezTo>
                    <a:pt x="85" y="0"/>
                    <a:pt x="1" y="85"/>
                    <a:pt x="1" y="194"/>
                  </a:cubicBezTo>
                  <a:lnTo>
                    <a:pt x="1" y="254"/>
                  </a:lnTo>
                  <a:cubicBezTo>
                    <a:pt x="1" y="363"/>
                    <a:pt x="85" y="448"/>
                    <a:pt x="194" y="448"/>
                  </a:cubicBezTo>
                  <a:lnTo>
                    <a:pt x="8425" y="448"/>
                  </a:lnTo>
                  <a:cubicBezTo>
                    <a:pt x="8534" y="448"/>
                    <a:pt x="8619" y="363"/>
                    <a:pt x="8619" y="254"/>
                  </a:cubicBezTo>
                  <a:lnTo>
                    <a:pt x="8619" y="194"/>
                  </a:lnTo>
                  <a:cubicBezTo>
                    <a:pt x="8619" y="85"/>
                    <a:pt x="8534" y="0"/>
                    <a:pt x="84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18"/>
            <p:cNvSpPr/>
            <p:nvPr/>
          </p:nvSpPr>
          <p:spPr>
            <a:xfrm>
              <a:off x="901381" y="4182852"/>
              <a:ext cx="365720" cy="15044"/>
            </a:xfrm>
            <a:custGeom>
              <a:avLst/>
              <a:gdLst/>
              <a:ahLst/>
              <a:cxnLst/>
              <a:rect l="l" t="t" r="r" b="b"/>
              <a:pathLst>
                <a:path w="10891" h="448" extrusionOk="0">
                  <a:moveTo>
                    <a:pt x="218" y="0"/>
                  </a:moveTo>
                  <a:cubicBezTo>
                    <a:pt x="97" y="0"/>
                    <a:pt x="1" y="97"/>
                    <a:pt x="1" y="218"/>
                  </a:cubicBezTo>
                  <a:lnTo>
                    <a:pt x="1" y="230"/>
                  </a:lnTo>
                  <a:cubicBezTo>
                    <a:pt x="1" y="351"/>
                    <a:pt x="97" y="448"/>
                    <a:pt x="218" y="448"/>
                  </a:cubicBezTo>
                  <a:lnTo>
                    <a:pt x="10673" y="448"/>
                  </a:lnTo>
                  <a:cubicBezTo>
                    <a:pt x="10794" y="448"/>
                    <a:pt x="10891" y="351"/>
                    <a:pt x="10891" y="230"/>
                  </a:cubicBezTo>
                  <a:lnTo>
                    <a:pt x="10891" y="218"/>
                  </a:lnTo>
                  <a:cubicBezTo>
                    <a:pt x="10891" y="97"/>
                    <a:pt x="10794" y="0"/>
                    <a:pt x="106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18"/>
            <p:cNvSpPr/>
            <p:nvPr/>
          </p:nvSpPr>
          <p:spPr>
            <a:xfrm>
              <a:off x="901381" y="4210052"/>
              <a:ext cx="398595" cy="15044"/>
            </a:xfrm>
            <a:custGeom>
              <a:avLst/>
              <a:gdLst/>
              <a:ahLst/>
              <a:cxnLst/>
              <a:rect l="l" t="t" r="r" b="b"/>
              <a:pathLst>
                <a:path w="11870" h="448" extrusionOk="0">
                  <a:moveTo>
                    <a:pt x="218" y="0"/>
                  </a:moveTo>
                  <a:cubicBezTo>
                    <a:pt x="97" y="0"/>
                    <a:pt x="1" y="97"/>
                    <a:pt x="1" y="218"/>
                  </a:cubicBezTo>
                  <a:cubicBezTo>
                    <a:pt x="1" y="351"/>
                    <a:pt x="97" y="447"/>
                    <a:pt x="218" y="447"/>
                  </a:cubicBezTo>
                  <a:lnTo>
                    <a:pt x="11640" y="447"/>
                  </a:lnTo>
                  <a:cubicBezTo>
                    <a:pt x="11761" y="447"/>
                    <a:pt x="11870" y="351"/>
                    <a:pt x="11870" y="218"/>
                  </a:cubicBezTo>
                  <a:cubicBezTo>
                    <a:pt x="11870" y="97"/>
                    <a:pt x="11761" y="0"/>
                    <a:pt x="116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18"/>
            <p:cNvSpPr/>
            <p:nvPr/>
          </p:nvSpPr>
          <p:spPr>
            <a:xfrm>
              <a:off x="1298343" y="4060281"/>
              <a:ext cx="210681" cy="180459"/>
            </a:xfrm>
            <a:custGeom>
              <a:avLst/>
              <a:gdLst/>
              <a:ahLst/>
              <a:cxnLst/>
              <a:rect l="l" t="t" r="r" b="b"/>
              <a:pathLst>
                <a:path w="6274" h="5374" extrusionOk="0">
                  <a:moveTo>
                    <a:pt x="3590" y="0"/>
                  </a:moveTo>
                  <a:cubicBezTo>
                    <a:pt x="1197" y="0"/>
                    <a:pt x="1" y="2889"/>
                    <a:pt x="1693" y="4581"/>
                  </a:cubicBezTo>
                  <a:cubicBezTo>
                    <a:pt x="2240" y="5128"/>
                    <a:pt x="2913" y="5374"/>
                    <a:pt x="3573" y="5374"/>
                  </a:cubicBezTo>
                  <a:cubicBezTo>
                    <a:pt x="4952" y="5374"/>
                    <a:pt x="6274" y="4302"/>
                    <a:pt x="6274" y="2683"/>
                  </a:cubicBezTo>
                  <a:cubicBezTo>
                    <a:pt x="6274" y="2611"/>
                    <a:pt x="6274" y="2550"/>
                    <a:pt x="6262" y="2478"/>
                  </a:cubicBezTo>
                  <a:cubicBezTo>
                    <a:pt x="6165" y="1318"/>
                    <a:pt x="5343" y="351"/>
                    <a:pt x="4207" y="73"/>
                  </a:cubicBezTo>
                  <a:cubicBezTo>
                    <a:pt x="4001" y="24"/>
                    <a:pt x="3796" y="0"/>
                    <a:pt x="35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18"/>
            <p:cNvSpPr/>
            <p:nvPr/>
          </p:nvSpPr>
          <p:spPr>
            <a:xfrm>
              <a:off x="1418899" y="4062699"/>
              <a:ext cx="89726" cy="87711"/>
            </a:xfrm>
            <a:custGeom>
              <a:avLst/>
              <a:gdLst/>
              <a:ahLst/>
              <a:cxnLst/>
              <a:rect l="l" t="t" r="r" b="b"/>
              <a:pathLst>
                <a:path w="2672" h="2612" extrusionOk="0">
                  <a:moveTo>
                    <a:pt x="617" y="1"/>
                  </a:moveTo>
                  <a:lnTo>
                    <a:pt x="0" y="2611"/>
                  </a:lnTo>
                  <a:lnTo>
                    <a:pt x="0" y="2611"/>
                  </a:lnTo>
                  <a:lnTo>
                    <a:pt x="2672" y="2406"/>
                  </a:lnTo>
                  <a:cubicBezTo>
                    <a:pt x="2575" y="1246"/>
                    <a:pt x="1741" y="279"/>
                    <a:pt x="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18"/>
            <p:cNvSpPr/>
            <p:nvPr/>
          </p:nvSpPr>
          <p:spPr>
            <a:xfrm>
              <a:off x="1530119" y="4062699"/>
              <a:ext cx="185093" cy="12223"/>
            </a:xfrm>
            <a:custGeom>
              <a:avLst/>
              <a:gdLst/>
              <a:ahLst/>
              <a:cxnLst/>
              <a:rect l="l" t="t" r="r" b="b"/>
              <a:pathLst>
                <a:path w="5512" h="364" extrusionOk="0">
                  <a:moveTo>
                    <a:pt x="169" y="1"/>
                  </a:moveTo>
                  <a:cubicBezTo>
                    <a:pt x="73" y="1"/>
                    <a:pt x="0" y="85"/>
                    <a:pt x="0" y="182"/>
                  </a:cubicBezTo>
                  <a:cubicBezTo>
                    <a:pt x="0" y="279"/>
                    <a:pt x="73" y="363"/>
                    <a:pt x="169" y="363"/>
                  </a:cubicBezTo>
                  <a:lnTo>
                    <a:pt x="5343" y="363"/>
                  </a:lnTo>
                  <a:cubicBezTo>
                    <a:pt x="5439" y="363"/>
                    <a:pt x="5512" y="279"/>
                    <a:pt x="5512" y="182"/>
                  </a:cubicBezTo>
                  <a:cubicBezTo>
                    <a:pt x="5512" y="85"/>
                    <a:pt x="5439" y="1"/>
                    <a:pt x="5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18"/>
            <p:cNvSpPr/>
            <p:nvPr/>
          </p:nvSpPr>
          <p:spPr>
            <a:xfrm>
              <a:off x="1530119" y="4086642"/>
              <a:ext cx="159136" cy="11820"/>
            </a:xfrm>
            <a:custGeom>
              <a:avLst/>
              <a:gdLst/>
              <a:ahLst/>
              <a:cxnLst/>
              <a:rect l="l" t="t" r="r" b="b"/>
              <a:pathLst>
                <a:path w="4739" h="352" extrusionOk="0">
                  <a:moveTo>
                    <a:pt x="157" y="1"/>
                  </a:moveTo>
                  <a:cubicBezTo>
                    <a:pt x="73" y="1"/>
                    <a:pt x="0" y="73"/>
                    <a:pt x="0" y="158"/>
                  </a:cubicBezTo>
                  <a:lnTo>
                    <a:pt x="0" y="182"/>
                  </a:lnTo>
                  <a:cubicBezTo>
                    <a:pt x="0" y="279"/>
                    <a:pt x="73" y="351"/>
                    <a:pt x="157" y="351"/>
                  </a:cubicBezTo>
                  <a:lnTo>
                    <a:pt x="4569" y="351"/>
                  </a:lnTo>
                  <a:cubicBezTo>
                    <a:pt x="4666" y="351"/>
                    <a:pt x="4738" y="279"/>
                    <a:pt x="4738" y="182"/>
                  </a:cubicBezTo>
                  <a:lnTo>
                    <a:pt x="4738" y="158"/>
                  </a:lnTo>
                  <a:cubicBezTo>
                    <a:pt x="4738" y="73"/>
                    <a:pt x="4666" y="1"/>
                    <a:pt x="45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18"/>
            <p:cNvSpPr/>
            <p:nvPr/>
          </p:nvSpPr>
          <p:spPr>
            <a:xfrm>
              <a:off x="1530119" y="4110182"/>
              <a:ext cx="123004" cy="11820"/>
            </a:xfrm>
            <a:custGeom>
              <a:avLst/>
              <a:gdLst/>
              <a:ahLst/>
              <a:cxnLst/>
              <a:rect l="l" t="t" r="r" b="b"/>
              <a:pathLst>
                <a:path w="3663" h="352" extrusionOk="0">
                  <a:moveTo>
                    <a:pt x="145" y="1"/>
                  </a:moveTo>
                  <a:cubicBezTo>
                    <a:pt x="61" y="1"/>
                    <a:pt x="0" y="61"/>
                    <a:pt x="0" y="146"/>
                  </a:cubicBezTo>
                  <a:lnTo>
                    <a:pt x="0" y="206"/>
                  </a:lnTo>
                  <a:cubicBezTo>
                    <a:pt x="0" y="291"/>
                    <a:pt x="61" y="351"/>
                    <a:pt x="145" y="351"/>
                  </a:cubicBezTo>
                  <a:lnTo>
                    <a:pt x="3517" y="351"/>
                  </a:lnTo>
                  <a:cubicBezTo>
                    <a:pt x="3602" y="351"/>
                    <a:pt x="3662" y="291"/>
                    <a:pt x="3662" y="206"/>
                  </a:cubicBezTo>
                  <a:lnTo>
                    <a:pt x="3662" y="146"/>
                  </a:lnTo>
                  <a:cubicBezTo>
                    <a:pt x="3662" y="61"/>
                    <a:pt x="3602" y="1"/>
                    <a:pt x="35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18"/>
            <p:cNvSpPr/>
            <p:nvPr/>
          </p:nvSpPr>
          <p:spPr>
            <a:xfrm>
              <a:off x="1530119" y="4133723"/>
              <a:ext cx="185093" cy="11820"/>
            </a:xfrm>
            <a:custGeom>
              <a:avLst/>
              <a:gdLst/>
              <a:ahLst/>
              <a:cxnLst/>
              <a:rect l="l" t="t" r="r" b="b"/>
              <a:pathLst>
                <a:path w="5512" h="352" extrusionOk="0">
                  <a:moveTo>
                    <a:pt x="169" y="1"/>
                  </a:moveTo>
                  <a:cubicBezTo>
                    <a:pt x="73" y="1"/>
                    <a:pt x="0" y="73"/>
                    <a:pt x="0" y="182"/>
                  </a:cubicBezTo>
                  <a:cubicBezTo>
                    <a:pt x="0" y="279"/>
                    <a:pt x="73" y="351"/>
                    <a:pt x="169" y="351"/>
                  </a:cubicBezTo>
                  <a:lnTo>
                    <a:pt x="5343" y="351"/>
                  </a:lnTo>
                  <a:cubicBezTo>
                    <a:pt x="5439" y="351"/>
                    <a:pt x="5512" y="279"/>
                    <a:pt x="5512" y="182"/>
                  </a:cubicBezTo>
                  <a:cubicBezTo>
                    <a:pt x="5512" y="73"/>
                    <a:pt x="5439" y="1"/>
                    <a:pt x="5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18"/>
            <p:cNvSpPr/>
            <p:nvPr/>
          </p:nvSpPr>
          <p:spPr>
            <a:xfrm>
              <a:off x="1530119" y="4157263"/>
              <a:ext cx="164811" cy="11820"/>
            </a:xfrm>
            <a:custGeom>
              <a:avLst/>
              <a:gdLst/>
              <a:ahLst/>
              <a:cxnLst/>
              <a:rect l="l" t="t" r="r" b="b"/>
              <a:pathLst>
                <a:path w="4908" h="352" extrusionOk="0">
                  <a:moveTo>
                    <a:pt x="169" y="1"/>
                  </a:moveTo>
                  <a:cubicBezTo>
                    <a:pt x="73" y="1"/>
                    <a:pt x="0" y="73"/>
                    <a:pt x="0" y="170"/>
                  </a:cubicBezTo>
                  <a:lnTo>
                    <a:pt x="0" y="182"/>
                  </a:lnTo>
                  <a:cubicBezTo>
                    <a:pt x="0" y="279"/>
                    <a:pt x="73" y="351"/>
                    <a:pt x="169" y="351"/>
                  </a:cubicBezTo>
                  <a:lnTo>
                    <a:pt x="4738" y="351"/>
                  </a:lnTo>
                  <a:cubicBezTo>
                    <a:pt x="4835" y="351"/>
                    <a:pt x="4907" y="279"/>
                    <a:pt x="4907" y="182"/>
                  </a:cubicBezTo>
                  <a:lnTo>
                    <a:pt x="4907" y="170"/>
                  </a:lnTo>
                  <a:cubicBezTo>
                    <a:pt x="4907" y="73"/>
                    <a:pt x="4835" y="1"/>
                    <a:pt x="47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18"/>
            <p:cNvSpPr/>
            <p:nvPr/>
          </p:nvSpPr>
          <p:spPr>
            <a:xfrm>
              <a:off x="1530119" y="4180803"/>
              <a:ext cx="185093" cy="11820"/>
            </a:xfrm>
            <a:custGeom>
              <a:avLst/>
              <a:gdLst/>
              <a:ahLst/>
              <a:cxnLst/>
              <a:rect l="l" t="t" r="r" b="b"/>
              <a:pathLst>
                <a:path w="5512" h="352" extrusionOk="0">
                  <a:moveTo>
                    <a:pt x="169" y="1"/>
                  </a:moveTo>
                  <a:cubicBezTo>
                    <a:pt x="73" y="1"/>
                    <a:pt x="0" y="85"/>
                    <a:pt x="0" y="182"/>
                  </a:cubicBezTo>
                  <a:cubicBezTo>
                    <a:pt x="0" y="279"/>
                    <a:pt x="73" y="351"/>
                    <a:pt x="169" y="351"/>
                  </a:cubicBezTo>
                  <a:lnTo>
                    <a:pt x="5343" y="351"/>
                  </a:lnTo>
                  <a:cubicBezTo>
                    <a:pt x="5439" y="351"/>
                    <a:pt x="5512" y="279"/>
                    <a:pt x="5512" y="182"/>
                  </a:cubicBezTo>
                  <a:cubicBezTo>
                    <a:pt x="5512" y="85"/>
                    <a:pt x="5439" y="1"/>
                    <a:pt x="5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18"/>
            <p:cNvSpPr/>
            <p:nvPr/>
          </p:nvSpPr>
          <p:spPr>
            <a:xfrm>
              <a:off x="1530119" y="4204344"/>
              <a:ext cx="149800" cy="12223"/>
            </a:xfrm>
            <a:custGeom>
              <a:avLst/>
              <a:gdLst/>
              <a:ahLst/>
              <a:cxnLst/>
              <a:rect l="l" t="t" r="r" b="b"/>
              <a:pathLst>
                <a:path w="4461" h="364" extrusionOk="0">
                  <a:moveTo>
                    <a:pt x="157" y="1"/>
                  </a:moveTo>
                  <a:cubicBezTo>
                    <a:pt x="73" y="1"/>
                    <a:pt x="0" y="73"/>
                    <a:pt x="0" y="158"/>
                  </a:cubicBezTo>
                  <a:lnTo>
                    <a:pt x="0" y="194"/>
                  </a:lnTo>
                  <a:cubicBezTo>
                    <a:pt x="0" y="291"/>
                    <a:pt x="73" y="364"/>
                    <a:pt x="157" y="364"/>
                  </a:cubicBezTo>
                  <a:lnTo>
                    <a:pt x="4291" y="364"/>
                  </a:lnTo>
                  <a:cubicBezTo>
                    <a:pt x="4388" y="364"/>
                    <a:pt x="4460" y="291"/>
                    <a:pt x="4460" y="194"/>
                  </a:cubicBezTo>
                  <a:lnTo>
                    <a:pt x="4460" y="158"/>
                  </a:lnTo>
                  <a:cubicBezTo>
                    <a:pt x="4460" y="73"/>
                    <a:pt x="4388" y="1"/>
                    <a:pt x="42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18"/>
            <p:cNvSpPr/>
            <p:nvPr/>
          </p:nvSpPr>
          <p:spPr>
            <a:xfrm>
              <a:off x="1530119" y="4228320"/>
              <a:ext cx="185093" cy="11787"/>
            </a:xfrm>
            <a:custGeom>
              <a:avLst/>
              <a:gdLst/>
              <a:ahLst/>
              <a:cxnLst/>
              <a:rect l="l" t="t" r="r" b="b"/>
              <a:pathLst>
                <a:path w="5512" h="351" extrusionOk="0">
                  <a:moveTo>
                    <a:pt x="169" y="0"/>
                  </a:moveTo>
                  <a:cubicBezTo>
                    <a:pt x="73" y="0"/>
                    <a:pt x="0" y="73"/>
                    <a:pt x="0" y="169"/>
                  </a:cubicBezTo>
                  <a:cubicBezTo>
                    <a:pt x="0" y="266"/>
                    <a:pt x="73" y="351"/>
                    <a:pt x="169" y="351"/>
                  </a:cubicBezTo>
                  <a:lnTo>
                    <a:pt x="5343" y="351"/>
                  </a:lnTo>
                  <a:cubicBezTo>
                    <a:pt x="5439" y="351"/>
                    <a:pt x="5512" y="266"/>
                    <a:pt x="5512" y="169"/>
                  </a:cubicBezTo>
                  <a:cubicBezTo>
                    <a:pt x="5512" y="73"/>
                    <a:pt x="5439" y="0"/>
                    <a:pt x="53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18"/>
            <p:cNvSpPr/>
            <p:nvPr/>
          </p:nvSpPr>
          <p:spPr>
            <a:xfrm>
              <a:off x="982143" y="4567623"/>
              <a:ext cx="225322" cy="25219"/>
            </a:xfrm>
            <a:custGeom>
              <a:avLst/>
              <a:gdLst/>
              <a:ahLst/>
              <a:cxnLst/>
              <a:rect l="l" t="t" r="r" b="b"/>
              <a:pathLst>
                <a:path w="6710" h="751" extrusionOk="0">
                  <a:moveTo>
                    <a:pt x="3361" y="1"/>
                  </a:moveTo>
                  <a:cubicBezTo>
                    <a:pt x="1512" y="1"/>
                    <a:pt x="1" y="158"/>
                    <a:pt x="1" y="375"/>
                  </a:cubicBezTo>
                  <a:cubicBezTo>
                    <a:pt x="1" y="581"/>
                    <a:pt x="1512" y="750"/>
                    <a:pt x="3361" y="750"/>
                  </a:cubicBezTo>
                  <a:cubicBezTo>
                    <a:pt x="5210" y="750"/>
                    <a:pt x="6709" y="581"/>
                    <a:pt x="6709" y="375"/>
                  </a:cubicBezTo>
                  <a:cubicBezTo>
                    <a:pt x="6709" y="170"/>
                    <a:pt x="5210" y="1"/>
                    <a:pt x="33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18"/>
            <p:cNvSpPr/>
            <p:nvPr/>
          </p:nvSpPr>
          <p:spPr>
            <a:xfrm>
              <a:off x="1021534" y="4134965"/>
              <a:ext cx="68201" cy="410482"/>
            </a:xfrm>
            <a:custGeom>
              <a:avLst/>
              <a:gdLst/>
              <a:ahLst/>
              <a:cxnLst/>
              <a:rect l="l" t="t" r="r" b="b"/>
              <a:pathLst>
                <a:path w="2031" h="12224" extrusionOk="0">
                  <a:moveTo>
                    <a:pt x="242" y="0"/>
                  </a:moveTo>
                  <a:cubicBezTo>
                    <a:pt x="25" y="592"/>
                    <a:pt x="0" y="1245"/>
                    <a:pt x="170" y="1849"/>
                  </a:cubicBezTo>
                  <a:cubicBezTo>
                    <a:pt x="315" y="2321"/>
                    <a:pt x="158" y="2647"/>
                    <a:pt x="242" y="2865"/>
                  </a:cubicBezTo>
                  <a:cubicBezTo>
                    <a:pt x="315" y="3094"/>
                    <a:pt x="859" y="6007"/>
                    <a:pt x="822" y="6225"/>
                  </a:cubicBezTo>
                  <a:cubicBezTo>
                    <a:pt x="798" y="6442"/>
                    <a:pt x="556" y="7047"/>
                    <a:pt x="472" y="7675"/>
                  </a:cubicBezTo>
                  <a:cubicBezTo>
                    <a:pt x="375" y="8449"/>
                    <a:pt x="460" y="10927"/>
                    <a:pt x="375" y="11579"/>
                  </a:cubicBezTo>
                  <a:cubicBezTo>
                    <a:pt x="325" y="12035"/>
                    <a:pt x="599" y="12223"/>
                    <a:pt x="784" y="12223"/>
                  </a:cubicBezTo>
                  <a:cubicBezTo>
                    <a:pt x="869" y="12223"/>
                    <a:pt x="936" y="12183"/>
                    <a:pt x="943" y="12111"/>
                  </a:cubicBezTo>
                  <a:cubicBezTo>
                    <a:pt x="1185" y="10213"/>
                    <a:pt x="1862" y="7228"/>
                    <a:pt x="1946" y="6273"/>
                  </a:cubicBezTo>
                  <a:cubicBezTo>
                    <a:pt x="2031" y="5318"/>
                    <a:pt x="1946" y="3590"/>
                    <a:pt x="1838" y="1281"/>
                  </a:cubicBezTo>
                  <a:lnTo>
                    <a:pt x="242" y="0"/>
                  </a:ln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18"/>
            <p:cNvSpPr/>
            <p:nvPr/>
          </p:nvSpPr>
          <p:spPr>
            <a:xfrm>
              <a:off x="1063342" y="4240880"/>
              <a:ext cx="25588" cy="140465"/>
            </a:xfrm>
            <a:custGeom>
              <a:avLst/>
              <a:gdLst/>
              <a:ahLst/>
              <a:cxnLst/>
              <a:rect l="l" t="t" r="r" b="b"/>
              <a:pathLst>
                <a:path w="762" h="4183" extrusionOk="0">
                  <a:moveTo>
                    <a:pt x="641" y="1"/>
                  </a:moveTo>
                  <a:lnTo>
                    <a:pt x="0" y="1584"/>
                  </a:lnTo>
                  <a:cubicBezTo>
                    <a:pt x="303" y="2080"/>
                    <a:pt x="484" y="2636"/>
                    <a:pt x="520" y="3204"/>
                  </a:cubicBezTo>
                  <a:cubicBezTo>
                    <a:pt x="532" y="3506"/>
                    <a:pt x="520" y="3808"/>
                    <a:pt x="532" y="4110"/>
                  </a:cubicBezTo>
                  <a:cubicBezTo>
                    <a:pt x="532" y="4134"/>
                    <a:pt x="532" y="4159"/>
                    <a:pt x="544" y="4183"/>
                  </a:cubicBezTo>
                  <a:cubicBezTo>
                    <a:pt x="617" y="3723"/>
                    <a:pt x="677" y="3361"/>
                    <a:pt x="701" y="3119"/>
                  </a:cubicBezTo>
                  <a:cubicBezTo>
                    <a:pt x="762" y="2454"/>
                    <a:pt x="738" y="1379"/>
                    <a:pt x="677" y="1"/>
                  </a:cubicBezTo>
                  <a:close/>
                </a:path>
              </a:pathLst>
            </a:custGeom>
            <a:solidFill>
              <a:srgbClr val="FCCB9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18"/>
            <p:cNvSpPr/>
            <p:nvPr/>
          </p:nvSpPr>
          <p:spPr>
            <a:xfrm>
              <a:off x="1024388" y="4516882"/>
              <a:ext cx="58866" cy="62358"/>
            </a:xfrm>
            <a:custGeom>
              <a:avLst/>
              <a:gdLst/>
              <a:ahLst/>
              <a:cxnLst/>
              <a:rect l="l" t="t" r="r" b="b"/>
              <a:pathLst>
                <a:path w="1753" h="1857" extrusionOk="0">
                  <a:moveTo>
                    <a:pt x="302" y="1"/>
                  </a:moveTo>
                  <a:cubicBezTo>
                    <a:pt x="302" y="1"/>
                    <a:pt x="266" y="641"/>
                    <a:pt x="193" y="786"/>
                  </a:cubicBezTo>
                  <a:cubicBezTo>
                    <a:pt x="97" y="931"/>
                    <a:pt x="36" y="1101"/>
                    <a:pt x="12" y="1282"/>
                  </a:cubicBezTo>
                  <a:cubicBezTo>
                    <a:pt x="0" y="1403"/>
                    <a:pt x="73" y="1512"/>
                    <a:pt x="193" y="1560"/>
                  </a:cubicBezTo>
                  <a:cubicBezTo>
                    <a:pt x="238" y="1584"/>
                    <a:pt x="275" y="1592"/>
                    <a:pt x="308" y="1592"/>
                  </a:cubicBezTo>
                  <a:cubicBezTo>
                    <a:pt x="372" y="1592"/>
                    <a:pt x="415" y="1560"/>
                    <a:pt x="447" y="1560"/>
                  </a:cubicBezTo>
                  <a:cubicBezTo>
                    <a:pt x="713" y="1596"/>
                    <a:pt x="774" y="1790"/>
                    <a:pt x="1221" y="1850"/>
                  </a:cubicBezTo>
                  <a:cubicBezTo>
                    <a:pt x="1249" y="1854"/>
                    <a:pt x="1278" y="1856"/>
                    <a:pt x="1306" y="1856"/>
                  </a:cubicBezTo>
                  <a:cubicBezTo>
                    <a:pt x="1447" y="1856"/>
                    <a:pt x="1584" y="1808"/>
                    <a:pt x="1704" y="1717"/>
                  </a:cubicBezTo>
                  <a:cubicBezTo>
                    <a:pt x="1741" y="1681"/>
                    <a:pt x="1753" y="1620"/>
                    <a:pt x="1716" y="1584"/>
                  </a:cubicBezTo>
                  <a:cubicBezTo>
                    <a:pt x="1692" y="1536"/>
                    <a:pt x="1342" y="1427"/>
                    <a:pt x="1197" y="1342"/>
                  </a:cubicBezTo>
                  <a:cubicBezTo>
                    <a:pt x="1052" y="1222"/>
                    <a:pt x="943" y="1077"/>
                    <a:pt x="858" y="907"/>
                  </a:cubicBezTo>
                  <a:cubicBezTo>
                    <a:pt x="822" y="823"/>
                    <a:pt x="943" y="134"/>
                    <a:pt x="943" y="134"/>
                  </a:cubicBezTo>
                  <a:lnTo>
                    <a:pt x="302" y="1"/>
                  </a:ln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18"/>
            <p:cNvSpPr/>
            <p:nvPr/>
          </p:nvSpPr>
          <p:spPr>
            <a:xfrm>
              <a:off x="1022340" y="4546937"/>
              <a:ext cx="61720" cy="34957"/>
            </a:xfrm>
            <a:custGeom>
              <a:avLst/>
              <a:gdLst/>
              <a:ahLst/>
              <a:cxnLst/>
              <a:rect l="l" t="t" r="r" b="b"/>
              <a:pathLst>
                <a:path w="1838" h="1041" extrusionOk="0">
                  <a:moveTo>
                    <a:pt x="194" y="0"/>
                  </a:moveTo>
                  <a:cubicBezTo>
                    <a:pt x="121" y="109"/>
                    <a:pt x="73" y="218"/>
                    <a:pt x="37" y="327"/>
                  </a:cubicBezTo>
                  <a:cubicBezTo>
                    <a:pt x="1" y="411"/>
                    <a:pt x="1" y="496"/>
                    <a:pt x="1" y="580"/>
                  </a:cubicBezTo>
                  <a:cubicBezTo>
                    <a:pt x="37" y="653"/>
                    <a:pt x="37" y="725"/>
                    <a:pt x="37" y="810"/>
                  </a:cubicBezTo>
                  <a:cubicBezTo>
                    <a:pt x="85" y="834"/>
                    <a:pt x="146" y="858"/>
                    <a:pt x="206" y="870"/>
                  </a:cubicBezTo>
                  <a:lnTo>
                    <a:pt x="387" y="870"/>
                  </a:lnTo>
                  <a:lnTo>
                    <a:pt x="399" y="713"/>
                  </a:lnTo>
                  <a:cubicBezTo>
                    <a:pt x="460" y="713"/>
                    <a:pt x="508" y="713"/>
                    <a:pt x="557" y="725"/>
                  </a:cubicBezTo>
                  <a:cubicBezTo>
                    <a:pt x="629" y="750"/>
                    <a:pt x="714" y="786"/>
                    <a:pt x="786" y="822"/>
                  </a:cubicBezTo>
                  <a:cubicBezTo>
                    <a:pt x="810" y="858"/>
                    <a:pt x="847" y="931"/>
                    <a:pt x="883" y="955"/>
                  </a:cubicBezTo>
                  <a:cubicBezTo>
                    <a:pt x="1004" y="1003"/>
                    <a:pt x="1125" y="1040"/>
                    <a:pt x="1258" y="1040"/>
                  </a:cubicBezTo>
                  <a:cubicBezTo>
                    <a:pt x="1276" y="1040"/>
                    <a:pt x="1293" y="1041"/>
                    <a:pt x="1310" y="1041"/>
                  </a:cubicBezTo>
                  <a:cubicBezTo>
                    <a:pt x="1591" y="1041"/>
                    <a:pt x="1745" y="950"/>
                    <a:pt x="1802" y="858"/>
                  </a:cubicBezTo>
                  <a:cubicBezTo>
                    <a:pt x="1826" y="798"/>
                    <a:pt x="1838" y="713"/>
                    <a:pt x="1802" y="701"/>
                  </a:cubicBezTo>
                  <a:cubicBezTo>
                    <a:pt x="1705" y="629"/>
                    <a:pt x="1608" y="580"/>
                    <a:pt x="1511" y="532"/>
                  </a:cubicBezTo>
                  <a:cubicBezTo>
                    <a:pt x="1446" y="504"/>
                    <a:pt x="1344" y="476"/>
                    <a:pt x="1324" y="476"/>
                  </a:cubicBezTo>
                  <a:cubicBezTo>
                    <a:pt x="1318" y="476"/>
                    <a:pt x="1319" y="478"/>
                    <a:pt x="1330" y="484"/>
                  </a:cubicBezTo>
                  <a:cubicBezTo>
                    <a:pt x="1376" y="507"/>
                    <a:pt x="1302" y="605"/>
                    <a:pt x="1223" y="605"/>
                  </a:cubicBezTo>
                  <a:cubicBezTo>
                    <a:pt x="1218" y="605"/>
                    <a:pt x="1214" y="605"/>
                    <a:pt x="1209" y="605"/>
                  </a:cubicBezTo>
                  <a:cubicBezTo>
                    <a:pt x="919" y="605"/>
                    <a:pt x="714" y="411"/>
                    <a:pt x="544" y="375"/>
                  </a:cubicBezTo>
                  <a:cubicBezTo>
                    <a:pt x="375" y="314"/>
                    <a:pt x="242" y="182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18"/>
            <p:cNvSpPr/>
            <p:nvPr/>
          </p:nvSpPr>
          <p:spPr>
            <a:xfrm>
              <a:off x="1027209" y="4126033"/>
              <a:ext cx="134790" cy="456251"/>
            </a:xfrm>
            <a:custGeom>
              <a:avLst/>
              <a:gdLst/>
              <a:ahLst/>
              <a:cxnLst/>
              <a:rect l="l" t="t" r="r" b="b"/>
              <a:pathLst>
                <a:path w="4014" h="13587" extrusionOk="0">
                  <a:moveTo>
                    <a:pt x="545" y="0"/>
                  </a:moveTo>
                  <a:cubicBezTo>
                    <a:pt x="545" y="0"/>
                    <a:pt x="1" y="1028"/>
                    <a:pt x="206" y="2007"/>
                  </a:cubicBezTo>
                  <a:cubicBezTo>
                    <a:pt x="315" y="2575"/>
                    <a:pt x="786" y="2659"/>
                    <a:pt x="871" y="2889"/>
                  </a:cubicBezTo>
                  <a:cubicBezTo>
                    <a:pt x="955" y="3106"/>
                    <a:pt x="2188" y="6660"/>
                    <a:pt x="2188" y="6660"/>
                  </a:cubicBezTo>
                  <a:cubicBezTo>
                    <a:pt x="2043" y="7192"/>
                    <a:pt x="1959" y="7736"/>
                    <a:pt x="1959" y="8280"/>
                  </a:cubicBezTo>
                  <a:cubicBezTo>
                    <a:pt x="1959" y="9005"/>
                    <a:pt x="2297" y="11180"/>
                    <a:pt x="2370" y="12002"/>
                  </a:cubicBezTo>
                  <a:cubicBezTo>
                    <a:pt x="2382" y="12172"/>
                    <a:pt x="2406" y="12558"/>
                    <a:pt x="2370" y="12679"/>
                  </a:cubicBezTo>
                  <a:cubicBezTo>
                    <a:pt x="2309" y="12836"/>
                    <a:pt x="2164" y="13018"/>
                    <a:pt x="2176" y="13199"/>
                  </a:cubicBezTo>
                  <a:cubicBezTo>
                    <a:pt x="2188" y="13332"/>
                    <a:pt x="2273" y="13429"/>
                    <a:pt x="2406" y="13465"/>
                  </a:cubicBezTo>
                  <a:cubicBezTo>
                    <a:pt x="2429" y="13471"/>
                    <a:pt x="2451" y="13474"/>
                    <a:pt x="2472" y="13474"/>
                  </a:cubicBezTo>
                  <a:cubicBezTo>
                    <a:pt x="2568" y="13474"/>
                    <a:pt x="2632" y="13417"/>
                    <a:pt x="2672" y="13417"/>
                  </a:cubicBezTo>
                  <a:cubicBezTo>
                    <a:pt x="2680" y="13416"/>
                    <a:pt x="2688" y="13416"/>
                    <a:pt x="2696" y="13416"/>
                  </a:cubicBezTo>
                  <a:cubicBezTo>
                    <a:pt x="2935" y="13416"/>
                    <a:pt x="3031" y="13586"/>
                    <a:pt x="3463" y="13586"/>
                  </a:cubicBezTo>
                  <a:cubicBezTo>
                    <a:pt x="3477" y="13586"/>
                    <a:pt x="3491" y="13586"/>
                    <a:pt x="3506" y="13586"/>
                  </a:cubicBezTo>
                  <a:cubicBezTo>
                    <a:pt x="3675" y="13586"/>
                    <a:pt x="3844" y="13513"/>
                    <a:pt x="3977" y="13380"/>
                  </a:cubicBezTo>
                  <a:cubicBezTo>
                    <a:pt x="4013" y="13344"/>
                    <a:pt x="4013" y="13284"/>
                    <a:pt x="3965" y="13247"/>
                  </a:cubicBezTo>
                  <a:cubicBezTo>
                    <a:pt x="3941" y="13211"/>
                    <a:pt x="3566" y="13151"/>
                    <a:pt x="3397" y="13090"/>
                  </a:cubicBezTo>
                  <a:cubicBezTo>
                    <a:pt x="3240" y="13006"/>
                    <a:pt x="3095" y="12873"/>
                    <a:pt x="2998" y="12716"/>
                  </a:cubicBezTo>
                  <a:cubicBezTo>
                    <a:pt x="2962" y="12462"/>
                    <a:pt x="2962" y="12208"/>
                    <a:pt x="2974" y="11954"/>
                  </a:cubicBezTo>
                  <a:cubicBezTo>
                    <a:pt x="2986" y="10600"/>
                    <a:pt x="3204" y="7289"/>
                    <a:pt x="3228" y="6503"/>
                  </a:cubicBezTo>
                  <a:cubicBezTo>
                    <a:pt x="3288" y="5113"/>
                    <a:pt x="3083" y="3699"/>
                    <a:pt x="2539" y="1487"/>
                  </a:cubicBezTo>
                  <a:lnTo>
                    <a:pt x="545" y="0"/>
                  </a:ln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18"/>
            <p:cNvSpPr/>
            <p:nvPr/>
          </p:nvSpPr>
          <p:spPr>
            <a:xfrm>
              <a:off x="1097830" y="4556273"/>
              <a:ext cx="64977" cy="29248"/>
            </a:xfrm>
            <a:custGeom>
              <a:avLst/>
              <a:gdLst/>
              <a:ahLst/>
              <a:cxnLst/>
              <a:rect l="l" t="t" r="r" b="b"/>
              <a:pathLst>
                <a:path w="1935" h="871" extrusionOk="0">
                  <a:moveTo>
                    <a:pt x="194" y="0"/>
                  </a:moveTo>
                  <a:cubicBezTo>
                    <a:pt x="122" y="97"/>
                    <a:pt x="61" y="218"/>
                    <a:pt x="25" y="351"/>
                  </a:cubicBezTo>
                  <a:cubicBezTo>
                    <a:pt x="1" y="423"/>
                    <a:pt x="1" y="508"/>
                    <a:pt x="25" y="592"/>
                  </a:cubicBezTo>
                  <a:cubicBezTo>
                    <a:pt x="61" y="665"/>
                    <a:pt x="85" y="738"/>
                    <a:pt x="85" y="822"/>
                  </a:cubicBezTo>
                  <a:cubicBezTo>
                    <a:pt x="146" y="846"/>
                    <a:pt x="206" y="846"/>
                    <a:pt x="267" y="846"/>
                  </a:cubicBezTo>
                  <a:cubicBezTo>
                    <a:pt x="339" y="846"/>
                    <a:pt x="400" y="834"/>
                    <a:pt x="460" y="822"/>
                  </a:cubicBezTo>
                  <a:lnTo>
                    <a:pt x="460" y="665"/>
                  </a:lnTo>
                  <a:cubicBezTo>
                    <a:pt x="492" y="665"/>
                    <a:pt x="524" y="660"/>
                    <a:pt x="557" y="660"/>
                  </a:cubicBezTo>
                  <a:cubicBezTo>
                    <a:pt x="573" y="660"/>
                    <a:pt x="589" y="661"/>
                    <a:pt x="605" y="665"/>
                  </a:cubicBezTo>
                  <a:cubicBezTo>
                    <a:pt x="702" y="665"/>
                    <a:pt x="786" y="689"/>
                    <a:pt x="859" y="750"/>
                  </a:cubicBezTo>
                  <a:cubicBezTo>
                    <a:pt x="895" y="774"/>
                    <a:pt x="943" y="822"/>
                    <a:pt x="992" y="834"/>
                  </a:cubicBezTo>
                  <a:cubicBezTo>
                    <a:pt x="1070" y="858"/>
                    <a:pt x="1153" y="871"/>
                    <a:pt x="1238" y="871"/>
                  </a:cubicBezTo>
                  <a:cubicBezTo>
                    <a:pt x="1284" y="871"/>
                    <a:pt x="1332" y="867"/>
                    <a:pt x="1379" y="858"/>
                  </a:cubicBezTo>
                  <a:cubicBezTo>
                    <a:pt x="1693" y="822"/>
                    <a:pt x="1862" y="713"/>
                    <a:pt x="1910" y="605"/>
                  </a:cubicBezTo>
                  <a:cubicBezTo>
                    <a:pt x="1935" y="544"/>
                    <a:pt x="1935" y="447"/>
                    <a:pt x="1898" y="435"/>
                  </a:cubicBezTo>
                  <a:cubicBezTo>
                    <a:pt x="1790" y="399"/>
                    <a:pt x="1681" y="351"/>
                    <a:pt x="1584" y="327"/>
                  </a:cubicBezTo>
                  <a:cubicBezTo>
                    <a:pt x="1513" y="309"/>
                    <a:pt x="1410" y="298"/>
                    <a:pt x="1384" y="298"/>
                  </a:cubicBezTo>
                  <a:cubicBezTo>
                    <a:pt x="1374" y="298"/>
                    <a:pt x="1375" y="299"/>
                    <a:pt x="1391" y="302"/>
                  </a:cubicBezTo>
                  <a:cubicBezTo>
                    <a:pt x="1439" y="327"/>
                    <a:pt x="1367" y="435"/>
                    <a:pt x="1282" y="447"/>
                  </a:cubicBezTo>
                  <a:cubicBezTo>
                    <a:pt x="1259" y="449"/>
                    <a:pt x="1236" y="450"/>
                    <a:pt x="1213" y="450"/>
                  </a:cubicBezTo>
                  <a:cubicBezTo>
                    <a:pt x="943" y="450"/>
                    <a:pt x="724" y="326"/>
                    <a:pt x="557" y="314"/>
                  </a:cubicBezTo>
                  <a:cubicBezTo>
                    <a:pt x="387" y="290"/>
                    <a:pt x="255" y="157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18"/>
            <p:cNvSpPr/>
            <p:nvPr/>
          </p:nvSpPr>
          <p:spPr>
            <a:xfrm>
              <a:off x="1257978" y="3949967"/>
              <a:ext cx="34890" cy="34890"/>
            </a:xfrm>
            <a:custGeom>
              <a:avLst/>
              <a:gdLst/>
              <a:ahLst/>
              <a:cxnLst/>
              <a:rect l="l" t="t" r="r" b="b"/>
              <a:pathLst>
                <a:path w="1039" h="1039" extrusionOk="0">
                  <a:moveTo>
                    <a:pt x="1005" y="0"/>
                  </a:moveTo>
                  <a:cubicBezTo>
                    <a:pt x="981" y="0"/>
                    <a:pt x="945" y="24"/>
                    <a:pt x="913" y="82"/>
                  </a:cubicBezTo>
                  <a:cubicBezTo>
                    <a:pt x="816" y="239"/>
                    <a:pt x="647" y="336"/>
                    <a:pt x="477" y="372"/>
                  </a:cubicBezTo>
                  <a:cubicBezTo>
                    <a:pt x="465" y="336"/>
                    <a:pt x="502" y="324"/>
                    <a:pt x="538" y="263"/>
                  </a:cubicBezTo>
                  <a:cubicBezTo>
                    <a:pt x="562" y="191"/>
                    <a:pt x="550" y="142"/>
                    <a:pt x="514" y="130"/>
                  </a:cubicBezTo>
                  <a:cubicBezTo>
                    <a:pt x="511" y="130"/>
                    <a:pt x="509" y="129"/>
                    <a:pt x="506" y="129"/>
                  </a:cubicBezTo>
                  <a:cubicBezTo>
                    <a:pt x="471" y="129"/>
                    <a:pt x="428" y="204"/>
                    <a:pt x="417" y="215"/>
                  </a:cubicBezTo>
                  <a:lnTo>
                    <a:pt x="187" y="408"/>
                  </a:lnTo>
                  <a:cubicBezTo>
                    <a:pt x="127" y="457"/>
                    <a:pt x="66" y="541"/>
                    <a:pt x="42" y="626"/>
                  </a:cubicBezTo>
                  <a:cubicBezTo>
                    <a:pt x="42" y="637"/>
                    <a:pt x="0" y="785"/>
                    <a:pt x="54" y="785"/>
                  </a:cubicBezTo>
                  <a:cubicBezTo>
                    <a:pt x="57" y="785"/>
                    <a:pt x="62" y="785"/>
                    <a:pt x="66" y="783"/>
                  </a:cubicBezTo>
                  <a:lnTo>
                    <a:pt x="272" y="1037"/>
                  </a:lnTo>
                  <a:cubicBezTo>
                    <a:pt x="284" y="1038"/>
                    <a:pt x="296" y="1038"/>
                    <a:pt x="309" y="1038"/>
                  </a:cubicBezTo>
                  <a:cubicBezTo>
                    <a:pt x="488" y="1038"/>
                    <a:pt x="655" y="956"/>
                    <a:pt x="780" y="831"/>
                  </a:cubicBezTo>
                  <a:cubicBezTo>
                    <a:pt x="804" y="783"/>
                    <a:pt x="816" y="735"/>
                    <a:pt x="816" y="686"/>
                  </a:cubicBezTo>
                  <a:cubicBezTo>
                    <a:pt x="859" y="632"/>
                    <a:pt x="932" y="462"/>
                    <a:pt x="842" y="462"/>
                  </a:cubicBezTo>
                  <a:cubicBezTo>
                    <a:pt x="831" y="462"/>
                    <a:pt x="819" y="464"/>
                    <a:pt x="804" y="469"/>
                  </a:cubicBezTo>
                  <a:cubicBezTo>
                    <a:pt x="937" y="360"/>
                    <a:pt x="1009" y="203"/>
                    <a:pt x="1033" y="46"/>
                  </a:cubicBezTo>
                  <a:cubicBezTo>
                    <a:pt x="1039" y="18"/>
                    <a:pt x="1026" y="0"/>
                    <a:pt x="1005" y="0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18"/>
            <p:cNvSpPr/>
            <p:nvPr/>
          </p:nvSpPr>
          <p:spPr>
            <a:xfrm>
              <a:off x="1097427" y="3972198"/>
              <a:ext cx="170922" cy="65380"/>
            </a:xfrm>
            <a:custGeom>
              <a:avLst/>
              <a:gdLst/>
              <a:ahLst/>
              <a:cxnLst/>
              <a:rect l="l" t="t" r="r" b="b"/>
              <a:pathLst>
                <a:path w="5090" h="1947" extrusionOk="0">
                  <a:moveTo>
                    <a:pt x="4823" y="0"/>
                  </a:moveTo>
                  <a:cubicBezTo>
                    <a:pt x="4364" y="375"/>
                    <a:pt x="2696" y="858"/>
                    <a:pt x="2466" y="991"/>
                  </a:cubicBezTo>
                  <a:cubicBezTo>
                    <a:pt x="2422" y="1017"/>
                    <a:pt x="2177" y="1026"/>
                    <a:pt x="1856" y="1026"/>
                  </a:cubicBezTo>
                  <a:cubicBezTo>
                    <a:pt x="1124" y="1026"/>
                    <a:pt x="1" y="979"/>
                    <a:pt x="1" y="979"/>
                  </a:cubicBezTo>
                  <a:lnTo>
                    <a:pt x="1" y="979"/>
                  </a:lnTo>
                  <a:lnTo>
                    <a:pt x="267" y="1946"/>
                  </a:lnTo>
                  <a:cubicBezTo>
                    <a:pt x="1004" y="1934"/>
                    <a:pt x="2333" y="1813"/>
                    <a:pt x="2515" y="1777"/>
                  </a:cubicBezTo>
                  <a:cubicBezTo>
                    <a:pt x="3228" y="1632"/>
                    <a:pt x="5065" y="375"/>
                    <a:pt x="5065" y="375"/>
                  </a:cubicBezTo>
                  <a:cubicBezTo>
                    <a:pt x="5089" y="206"/>
                    <a:pt x="4980" y="49"/>
                    <a:pt x="4823" y="0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18"/>
            <p:cNvSpPr/>
            <p:nvPr/>
          </p:nvSpPr>
          <p:spPr>
            <a:xfrm>
              <a:off x="1009344" y="4006686"/>
              <a:ext cx="25622" cy="55239"/>
            </a:xfrm>
            <a:custGeom>
              <a:avLst/>
              <a:gdLst/>
              <a:ahLst/>
              <a:cxnLst/>
              <a:rect l="l" t="t" r="r" b="b"/>
              <a:pathLst>
                <a:path w="763" h="1645" extrusionOk="0">
                  <a:moveTo>
                    <a:pt x="424" y="1"/>
                  </a:moveTo>
                  <a:cubicBezTo>
                    <a:pt x="243" y="496"/>
                    <a:pt x="97" y="1004"/>
                    <a:pt x="1" y="1524"/>
                  </a:cubicBezTo>
                  <a:lnTo>
                    <a:pt x="762" y="1644"/>
                  </a:lnTo>
                  <a:lnTo>
                    <a:pt x="762" y="557"/>
                  </a:lnTo>
                  <a:lnTo>
                    <a:pt x="424" y="1"/>
                  </a:lnTo>
                  <a:close/>
                </a:path>
              </a:pathLst>
            </a:custGeom>
            <a:solidFill>
              <a:srgbClr val="F9B25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18"/>
            <p:cNvSpPr/>
            <p:nvPr/>
          </p:nvSpPr>
          <p:spPr>
            <a:xfrm>
              <a:off x="931839" y="4028547"/>
              <a:ext cx="231769" cy="152755"/>
            </a:xfrm>
            <a:custGeom>
              <a:avLst/>
              <a:gdLst/>
              <a:ahLst/>
              <a:cxnLst/>
              <a:rect l="l" t="t" r="r" b="b"/>
              <a:pathLst>
                <a:path w="6902" h="4549" extrusionOk="0">
                  <a:moveTo>
                    <a:pt x="6224" y="0"/>
                  </a:moveTo>
                  <a:cubicBezTo>
                    <a:pt x="6216" y="0"/>
                    <a:pt x="6208" y="1"/>
                    <a:pt x="6201" y="2"/>
                  </a:cubicBezTo>
                  <a:lnTo>
                    <a:pt x="109" y="1030"/>
                  </a:lnTo>
                  <a:cubicBezTo>
                    <a:pt x="49" y="1042"/>
                    <a:pt x="0" y="1102"/>
                    <a:pt x="12" y="1175"/>
                  </a:cubicBezTo>
                  <a:lnTo>
                    <a:pt x="568" y="4450"/>
                  </a:lnTo>
                  <a:cubicBezTo>
                    <a:pt x="579" y="4504"/>
                    <a:pt x="629" y="4549"/>
                    <a:pt x="682" y="4549"/>
                  </a:cubicBezTo>
                  <a:cubicBezTo>
                    <a:pt x="689" y="4549"/>
                    <a:pt x="695" y="4548"/>
                    <a:pt x="701" y="4547"/>
                  </a:cubicBezTo>
                  <a:lnTo>
                    <a:pt x="6793" y="3520"/>
                  </a:lnTo>
                  <a:cubicBezTo>
                    <a:pt x="6866" y="3507"/>
                    <a:pt x="6902" y="3435"/>
                    <a:pt x="6890" y="3375"/>
                  </a:cubicBezTo>
                  <a:lnTo>
                    <a:pt x="6334" y="99"/>
                  </a:lnTo>
                  <a:cubicBezTo>
                    <a:pt x="6323" y="36"/>
                    <a:pt x="6276" y="0"/>
                    <a:pt x="62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18"/>
            <p:cNvSpPr/>
            <p:nvPr/>
          </p:nvSpPr>
          <p:spPr>
            <a:xfrm>
              <a:off x="939529" y="4036237"/>
              <a:ext cx="216792" cy="136570"/>
            </a:xfrm>
            <a:custGeom>
              <a:avLst/>
              <a:gdLst/>
              <a:ahLst/>
              <a:cxnLst/>
              <a:rect l="l" t="t" r="r" b="b"/>
              <a:pathLst>
                <a:path w="6456" h="4067" extrusionOk="0">
                  <a:moveTo>
                    <a:pt x="5862" y="1"/>
                  </a:moveTo>
                  <a:cubicBezTo>
                    <a:pt x="5854" y="1"/>
                    <a:pt x="5847" y="1"/>
                    <a:pt x="5839" y="3"/>
                  </a:cubicBezTo>
                  <a:lnTo>
                    <a:pt x="98" y="1006"/>
                  </a:lnTo>
                  <a:cubicBezTo>
                    <a:pt x="37" y="1006"/>
                    <a:pt x="1" y="1067"/>
                    <a:pt x="13" y="1127"/>
                  </a:cubicBezTo>
                  <a:lnTo>
                    <a:pt x="496" y="3980"/>
                  </a:lnTo>
                  <a:cubicBezTo>
                    <a:pt x="507" y="4032"/>
                    <a:pt x="545" y="4066"/>
                    <a:pt x="595" y="4066"/>
                  </a:cubicBezTo>
                  <a:cubicBezTo>
                    <a:pt x="602" y="4066"/>
                    <a:pt x="609" y="4066"/>
                    <a:pt x="617" y="4064"/>
                  </a:cubicBezTo>
                  <a:lnTo>
                    <a:pt x="6359" y="3061"/>
                  </a:lnTo>
                  <a:cubicBezTo>
                    <a:pt x="6419" y="3061"/>
                    <a:pt x="6455" y="3000"/>
                    <a:pt x="6455" y="2940"/>
                  </a:cubicBezTo>
                  <a:lnTo>
                    <a:pt x="5960" y="88"/>
                  </a:lnTo>
                  <a:cubicBezTo>
                    <a:pt x="5960" y="35"/>
                    <a:pt x="5914" y="1"/>
                    <a:pt x="58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18"/>
            <p:cNvSpPr/>
            <p:nvPr/>
          </p:nvSpPr>
          <p:spPr>
            <a:xfrm>
              <a:off x="948864" y="4075191"/>
              <a:ext cx="23976" cy="89424"/>
            </a:xfrm>
            <a:custGeom>
              <a:avLst/>
              <a:gdLst/>
              <a:ahLst/>
              <a:cxnLst/>
              <a:rect l="l" t="t" r="r" b="b"/>
              <a:pathLst>
                <a:path w="714" h="2663" extrusionOk="0">
                  <a:moveTo>
                    <a:pt x="201" y="1"/>
                  </a:moveTo>
                  <a:cubicBezTo>
                    <a:pt x="195" y="1"/>
                    <a:pt x="189" y="2"/>
                    <a:pt x="182" y="3"/>
                  </a:cubicBezTo>
                  <a:lnTo>
                    <a:pt x="85" y="15"/>
                  </a:lnTo>
                  <a:cubicBezTo>
                    <a:pt x="37" y="27"/>
                    <a:pt x="1" y="76"/>
                    <a:pt x="13" y="124"/>
                  </a:cubicBezTo>
                  <a:lnTo>
                    <a:pt x="436" y="2590"/>
                  </a:lnTo>
                  <a:cubicBezTo>
                    <a:pt x="436" y="2638"/>
                    <a:pt x="484" y="2662"/>
                    <a:pt x="533" y="2662"/>
                  </a:cubicBezTo>
                  <a:lnTo>
                    <a:pt x="629" y="2650"/>
                  </a:lnTo>
                  <a:cubicBezTo>
                    <a:pt x="678" y="2638"/>
                    <a:pt x="714" y="2590"/>
                    <a:pt x="702" y="2542"/>
                  </a:cubicBezTo>
                  <a:lnTo>
                    <a:pt x="291" y="76"/>
                  </a:lnTo>
                  <a:cubicBezTo>
                    <a:pt x="280" y="34"/>
                    <a:pt x="243" y="1"/>
                    <a:pt x="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18"/>
            <p:cNvSpPr/>
            <p:nvPr/>
          </p:nvSpPr>
          <p:spPr>
            <a:xfrm>
              <a:off x="966326" y="4071631"/>
              <a:ext cx="23976" cy="89390"/>
            </a:xfrm>
            <a:custGeom>
              <a:avLst/>
              <a:gdLst/>
              <a:ahLst/>
              <a:cxnLst/>
              <a:rect l="l" t="t" r="r" b="b"/>
              <a:pathLst>
                <a:path w="714" h="2662" extrusionOk="0">
                  <a:moveTo>
                    <a:pt x="182" y="0"/>
                  </a:moveTo>
                  <a:lnTo>
                    <a:pt x="85" y="25"/>
                  </a:lnTo>
                  <a:cubicBezTo>
                    <a:pt x="37" y="25"/>
                    <a:pt x="1" y="73"/>
                    <a:pt x="13" y="133"/>
                  </a:cubicBezTo>
                  <a:lnTo>
                    <a:pt x="424" y="2587"/>
                  </a:lnTo>
                  <a:cubicBezTo>
                    <a:pt x="434" y="2629"/>
                    <a:pt x="472" y="2662"/>
                    <a:pt x="513" y="2662"/>
                  </a:cubicBezTo>
                  <a:cubicBezTo>
                    <a:pt x="520" y="2662"/>
                    <a:pt x="526" y="2661"/>
                    <a:pt x="532" y="2660"/>
                  </a:cubicBezTo>
                  <a:lnTo>
                    <a:pt x="629" y="2648"/>
                  </a:lnTo>
                  <a:cubicBezTo>
                    <a:pt x="677" y="2635"/>
                    <a:pt x="714" y="2587"/>
                    <a:pt x="702" y="2539"/>
                  </a:cubicBezTo>
                  <a:lnTo>
                    <a:pt x="291" y="85"/>
                  </a:lnTo>
                  <a:cubicBezTo>
                    <a:pt x="279" y="37"/>
                    <a:pt x="230" y="0"/>
                    <a:pt x="1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18"/>
            <p:cNvSpPr/>
            <p:nvPr/>
          </p:nvSpPr>
          <p:spPr>
            <a:xfrm>
              <a:off x="983789" y="4068710"/>
              <a:ext cx="23573" cy="89088"/>
            </a:xfrm>
            <a:custGeom>
              <a:avLst/>
              <a:gdLst/>
              <a:ahLst/>
              <a:cxnLst/>
              <a:rect l="l" t="t" r="r" b="b"/>
              <a:pathLst>
                <a:path w="702" h="2653" extrusionOk="0">
                  <a:moveTo>
                    <a:pt x="201" y="1"/>
                  </a:moveTo>
                  <a:cubicBezTo>
                    <a:pt x="194" y="1"/>
                    <a:pt x="188" y="1"/>
                    <a:pt x="182" y="3"/>
                  </a:cubicBezTo>
                  <a:lnTo>
                    <a:pt x="85" y="15"/>
                  </a:lnTo>
                  <a:cubicBezTo>
                    <a:pt x="37" y="27"/>
                    <a:pt x="0" y="63"/>
                    <a:pt x="0" y="124"/>
                  </a:cubicBezTo>
                  <a:lnTo>
                    <a:pt x="423" y="2577"/>
                  </a:lnTo>
                  <a:cubicBezTo>
                    <a:pt x="434" y="2619"/>
                    <a:pt x="472" y="2652"/>
                    <a:pt x="513" y="2652"/>
                  </a:cubicBezTo>
                  <a:cubicBezTo>
                    <a:pt x="519" y="2652"/>
                    <a:pt x="526" y="2652"/>
                    <a:pt x="532" y="2650"/>
                  </a:cubicBezTo>
                  <a:lnTo>
                    <a:pt x="629" y="2638"/>
                  </a:lnTo>
                  <a:cubicBezTo>
                    <a:pt x="677" y="2626"/>
                    <a:pt x="701" y="2577"/>
                    <a:pt x="701" y="2529"/>
                  </a:cubicBezTo>
                  <a:lnTo>
                    <a:pt x="278" y="75"/>
                  </a:lnTo>
                  <a:cubicBezTo>
                    <a:pt x="278" y="33"/>
                    <a:pt x="242" y="1"/>
                    <a:pt x="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18"/>
            <p:cNvSpPr/>
            <p:nvPr/>
          </p:nvSpPr>
          <p:spPr>
            <a:xfrm>
              <a:off x="1001251" y="4065049"/>
              <a:ext cx="23976" cy="89491"/>
            </a:xfrm>
            <a:custGeom>
              <a:avLst/>
              <a:gdLst/>
              <a:ahLst/>
              <a:cxnLst/>
              <a:rect l="l" t="t" r="r" b="b"/>
              <a:pathLst>
                <a:path w="714" h="2665" extrusionOk="0">
                  <a:moveTo>
                    <a:pt x="200" y="1"/>
                  </a:moveTo>
                  <a:cubicBezTo>
                    <a:pt x="194" y="1"/>
                    <a:pt x="188" y="2"/>
                    <a:pt x="181" y="3"/>
                  </a:cubicBezTo>
                  <a:lnTo>
                    <a:pt x="85" y="15"/>
                  </a:lnTo>
                  <a:cubicBezTo>
                    <a:pt x="36" y="27"/>
                    <a:pt x="0" y="76"/>
                    <a:pt x="12" y="124"/>
                  </a:cubicBezTo>
                  <a:lnTo>
                    <a:pt x="423" y="2590"/>
                  </a:lnTo>
                  <a:cubicBezTo>
                    <a:pt x="423" y="2632"/>
                    <a:pt x="460" y="2665"/>
                    <a:pt x="501" y="2665"/>
                  </a:cubicBezTo>
                  <a:cubicBezTo>
                    <a:pt x="507" y="2665"/>
                    <a:pt x="513" y="2664"/>
                    <a:pt x="520" y="2662"/>
                  </a:cubicBezTo>
                  <a:lnTo>
                    <a:pt x="616" y="2650"/>
                  </a:lnTo>
                  <a:cubicBezTo>
                    <a:pt x="677" y="2638"/>
                    <a:pt x="713" y="2590"/>
                    <a:pt x="701" y="2541"/>
                  </a:cubicBezTo>
                  <a:lnTo>
                    <a:pt x="290" y="76"/>
                  </a:lnTo>
                  <a:cubicBezTo>
                    <a:pt x="280" y="34"/>
                    <a:pt x="242" y="1"/>
                    <a:pt x="2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18"/>
            <p:cNvSpPr/>
            <p:nvPr/>
          </p:nvSpPr>
          <p:spPr>
            <a:xfrm>
              <a:off x="1018276" y="4061826"/>
              <a:ext cx="23976" cy="89390"/>
            </a:xfrm>
            <a:custGeom>
              <a:avLst/>
              <a:gdLst/>
              <a:ahLst/>
              <a:cxnLst/>
              <a:rect l="l" t="t" r="r" b="b"/>
              <a:pathLst>
                <a:path w="714" h="2662" extrusionOk="0">
                  <a:moveTo>
                    <a:pt x="201" y="0"/>
                  </a:moveTo>
                  <a:cubicBezTo>
                    <a:pt x="195" y="0"/>
                    <a:pt x="188" y="1"/>
                    <a:pt x="182" y="2"/>
                  </a:cubicBezTo>
                  <a:lnTo>
                    <a:pt x="85" y="15"/>
                  </a:lnTo>
                  <a:cubicBezTo>
                    <a:pt x="37" y="27"/>
                    <a:pt x="1" y="75"/>
                    <a:pt x="13" y="123"/>
                  </a:cubicBezTo>
                  <a:lnTo>
                    <a:pt x="424" y="2589"/>
                  </a:lnTo>
                  <a:cubicBezTo>
                    <a:pt x="436" y="2637"/>
                    <a:pt x="484" y="2662"/>
                    <a:pt x="533" y="2662"/>
                  </a:cubicBezTo>
                  <a:lnTo>
                    <a:pt x="629" y="2637"/>
                  </a:lnTo>
                  <a:cubicBezTo>
                    <a:pt x="678" y="2637"/>
                    <a:pt x="714" y="2589"/>
                    <a:pt x="702" y="2541"/>
                  </a:cubicBezTo>
                  <a:lnTo>
                    <a:pt x="291" y="75"/>
                  </a:lnTo>
                  <a:cubicBezTo>
                    <a:pt x="280" y="33"/>
                    <a:pt x="242" y="0"/>
                    <a:pt x="2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18"/>
            <p:cNvSpPr/>
            <p:nvPr/>
          </p:nvSpPr>
          <p:spPr>
            <a:xfrm>
              <a:off x="1035739" y="4058568"/>
              <a:ext cx="23976" cy="89390"/>
            </a:xfrm>
            <a:custGeom>
              <a:avLst/>
              <a:gdLst/>
              <a:ahLst/>
              <a:cxnLst/>
              <a:rect l="l" t="t" r="r" b="b"/>
              <a:pathLst>
                <a:path w="714" h="2662" extrusionOk="0">
                  <a:moveTo>
                    <a:pt x="201" y="0"/>
                  </a:moveTo>
                  <a:cubicBezTo>
                    <a:pt x="194" y="0"/>
                    <a:pt x="188" y="1"/>
                    <a:pt x="182" y="3"/>
                  </a:cubicBezTo>
                  <a:lnTo>
                    <a:pt x="85" y="15"/>
                  </a:lnTo>
                  <a:cubicBezTo>
                    <a:pt x="37" y="27"/>
                    <a:pt x="0" y="63"/>
                    <a:pt x="13" y="124"/>
                  </a:cubicBezTo>
                  <a:lnTo>
                    <a:pt x="423" y="2577"/>
                  </a:lnTo>
                  <a:cubicBezTo>
                    <a:pt x="436" y="2626"/>
                    <a:pt x="484" y="2662"/>
                    <a:pt x="532" y="2662"/>
                  </a:cubicBezTo>
                  <a:lnTo>
                    <a:pt x="629" y="2638"/>
                  </a:lnTo>
                  <a:cubicBezTo>
                    <a:pt x="677" y="2638"/>
                    <a:pt x="714" y="2577"/>
                    <a:pt x="701" y="2529"/>
                  </a:cubicBezTo>
                  <a:lnTo>
                    <a:pt x="278" y="75"/>
                  </a:lnTo>
                  <a:cubicBezTo>
                    <a:pt x="278" y="33"/>
                    <a:pt x="242" y="0"/>
                    <a:pt x="201" y="0"/>
                  </a:cubicBezTo>
                  <a:close/>
                </a:path>
              </a:pathLst>
            </a:custGeom>
            <a:solidFill>
              <a:srgbClr val="4C4199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18"/>
            <p:cNvSpPr/>
            <p:nvPr/>
          </p:nvSpPr>
          <p:spPr>
            <a:xfrm>
              <a:off x="1052798" y="4054908"/>
              <a:ext cx="23976" cy="89424"/>
            </a:xfrm>
            <a:custGeom>
              <a:avLst/>
              <a:gdLst/>
              <a:ahLst/>
              <a:cxnLst/>
              <a:rect l="l" t="t" r="r" b="b"/>
              <a:pathLst>
                <a:path w="714" h="2663" extrusionOk="0">
                  <a:moveTo>
                    <a:pt x="200" y="1"/>
                  </a:moveTo>
                  <a:cubicBezTo>
                    <a:pt x="194" y="1"/>
                    <a:pt x="188" y="1"/>
                    <a:pt x="181" y="3"/>
                  </a:cubicBezTo>
                  <a:lnTo>
                    <a:pt x="85" y="15"/>
                  </a:lnTo>
                  <a:cubicBezTo>
                    <a:pt x="36" y="27"/>
                    <a:pt x="0" y="75"/>
                    <a:pt x="12" y="124"/>
                  </a:cubicBezTo>
                  <a:lnTo>
                    <a:pt x="435" y="2590"/>
                  </a:lnTo>
                  <a:cubicBezTo>
                    <a:pt x="447" y="2638"/>
                    <a:pt x="484" y="2662"/>
                    <a:pt x="532" y="2662"/>
                  </a:cubicBezTo>
                  <a:lnTo>
                    <a:pt x="629" y="2650"/>
                  </a:lnTo>
                  <a:cubicBezTo>
                    <a:pt x="689" y="2638"/>
                    <a:pt x="713" y="2590"/>
                    <a:pt x="713" y="2541"/>
                  </a:cubicBezTo>
                  <a:lnTo>
                    <a:pt x="290" y="75"/>
                  </a:lnTo>
                  <a:cubicBezTo>
                    <a:pt x="280" y="33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4C4199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18"/>
            <p:cNvSpPr/>
            <p:nvPr/>
          </p:nvSpPr>
          <p:spPr>
            <a:xfrm>
              <a:off x="1070226" y="4051751"/>
              <a:ext cx="23976" cy="89390"/>
            </a:xfrm>
            <a:custGeom>
              <a:avLst/>
              <a:gdLst/>
              <a:ahLst/>
              <a:cxnLst/>
              <a:rect l="l" t="t" r="r" b="b"/>
              <a:pathLst>
                <a:path w="714" h="2662" extrusionOk="0">
                  <a:moveTo>
                    <a:pt x="182" y="0"/>
                  </a:moveTo>
                  <a:lnTo>
                    <a:pt x="85" y="24"/>
                  </a:lnTo>
                  <a:cubicBezTo>
                    <a:pt x="37" y="24"/>
                    <a:pt x="1" y="73"/>
                    <a:pt x="13" y="121"/>
                  </a:cubicBezTo>
                  <a:lnTo>
                    <a:pt x="436" y="2587"/>
                  </a:lnTo>
                  <a:cubicBezTo>
                    <a:pt x="436" y="2629"/>
                    <a:pt x="472" y="2662"/>
                    <a:pt x="514" y="2662"/>
                  </a:cubicBezTo>
                  <a:cubicBezTo>
                    <a:pt x="520" y="2662"/>
                    <a:pt x="526" y="2661"/>
                    <a:pt x="533" y="2659"/>
                  </a:cubicBezTo>
                  <a:lnTo>
                    <a:pt x="629" y="2647"/>
                  </a:lnTo>
                  <a:cubicBezTo>
                    <a:pt x="678" y="2635"/>
                    <a:pt x="714" y="2587"/>
                    <a:pt x="702" y="2538"/>
                  </a:cubicBezTo>
                  <a:lnTo>
                    <a:pt x="291" y="85"/>
                  </a:lnTo>
                  <a:cubicBezTo>
                    <a:pt x="279" y="24"/>
                    <a:pt x="230" y="0"/>
                    <a:pt x="182" y="0"/>
                  </a:cubicBezTo>
                  <a:close/>
                </a:path>
              </a:pathLst>
            </a:custGeom>
            <a:solidFill>
              <a:srgbClr val="4C4199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18"/>
            <p:cNvSpPr/>
            <p:nvPr/>
          </p:nvSpPr>
          <p:spPr>
            <a:xfrm>
              <a:off x="1087689" y="4048494"/>
              <a:ext cx="23976" cy="89390"/>
            </a:xfrm>
            <a:custGeom>
              <a:avLst/>
              <a:gdLst/>
              <a:ahLst/>
              <a:cxnLst/>
              <a:rect l="l" t="t" r="r" b="b"/>
              <a:pathLst>
                <a:path w="714" h="2662" extrusionOk="0">
                  <a:moveTo>
                    <a:pt x="182" y="1"/>
                  </a:moveTo>
                  <a:lnTo>
                    <a:pt x="85" y="25"/>
                  </a:lnTo>
                  <a:cubicBezTo>
                    <a:pt x="37" y="25"/>
                    <a:pt x="1" y="73"/>
                    <a:pt x="13" y="121"/>
                  </a:cubicBezTo>
                  <a:lnTo>
                    <a:pt x="424" y="2587"/>
                  </a:lnTo>
                  <a:cubicBezTo>
                    <a:pt x="434" y="2629"/>
                    <a:pt x="472" y="2662"/>
                    <a:pt x="513" y="2662"/>
                  </a:cubicBezTo>
                  <a:cubicBezTo>
                    <a:pt x="520" y="2662"/>
                    <a:pt x="526" y="2661"/>
                    <a:pt x="532" y="2660"/>
                  </a:cubicBezTo>
                  <a:lnTo>
                    <a:pt x="629" y="2648"/>
                  </a:lnTo>
                  <a:cubicBezTo>
                    <a:pt x="677" y="2635"/>
                    <a:pt x="714" y="2587"/>
                    <a:pt x="702" y="2539"/>
                  </a:cubicBezTo>
                  <a:lnTo>
                    <a:pt x="291" y="73"/>
                  </a:lnTo>
                  <a:cubicBezTo>
                    <a:pt x="279" y="25"/>
                    <a:pt x="230" y="1"/>
                    <a:pt x="182" y="1"/>
                  </a:cubicBezTo>
                  <a:close/>
                </a:path>
              </a:pathLst>
            </a:custGeom>
            <a:solidFill>
              <a:srgbClr val="4C4199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18"/>
            <p:cNvSpPr/>
            <p:nvPr/>
          </p:nvSpPr>
          <p:spPr>
            <a:xfrm>
              <a:off x="1105151" y="4045169"/>
              <a:ext cx="23976" cy="89390"/>
            </a:xfrm>
            <a:custGeom>
              <a:avLst/>
              <a:gdLst/>
              <a:ahLst/>
              <a:cxnLst/>
              <a:rect l="l" t="t" r="r" b="b"/>
              <a:pathLst>
                <a:path w="714" h="2662" extrusionOk="0">
                  <a:moveTo>
                    <a:pt x="192" y="1"/>
                  </a:moveTo>
                  <a:cubicBezTo>
                    <a:pt x="185" y="1"/>
                    <a:pt x="177" y="1"/>
                    <a:pt x="169" y="3"/>
                  </a:cubicBezTo>
                  <a:lnTo>
                    <a:pt x="73" y="15"/>
                  </a:lnTo>
                  <a:cubicBezTo>
                    <a:pt x="24" y="27"/>
                    <a:pt x="0" y="75"/>
                    <a:pt x="0" y="124"/>
                  </a:cubicBezTo>
                  <a:lnTo>
                    <a:pt x="423" y="2589"/>
                  </a:lnTo>
                  <a:cubicBezTo>
                    <a:pt x="435" y="2638"/>
                    <a:pt x="484" y="2662"/>
                    <a:pt x="532" y="2662"/>
                  </a:cubicBezTo>
                  <a:lnTo>
                    <a:pt x="629" y="2650"/>
                  </a:lnTo>
                  <a:cubicBezTo>
                    <a:pt x="677" y="2638"/>
                    <a:pt x="713" y="2589"/>
                    <a:pt x="701" y="2541"/>
                  </a:cubicBezTo>
                  <a:lnTo>
                    <a:pt x="278" y="75"/>
                  </a:lnTo>
                  <a:cubicBezTo>
                    <a:pt x="268" y="33"/>
                    <a:pt x="239" y="1"/>
                    <a:pt x="1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18"/>
            <p:cNvSpPr/>
            <p:nvPr/>
          </p:nvSpPr>
          <p:spPr>
            <a:xfrm>
              <a:off x="1122613" y="4041912"/>
              <a:ext cx="23976" cy="89424"/>
            </a:xfrm>
            <a:custGeom>
              <a:avLst/>
              <a:gdLst/>
              <a:ahLst/>
              <a:cxnLst/>
              <a:rect l="l" t="t" r="r" b="b"/>
              <a:pathLst>
                <a:path w="714" h="2663" extrusionOk="0">
                  <a:moveTo>
                    <a:pt x="200" y="1"/>
                  </a:moveTo>
                  <a:cubicBezTo>
                    <a:pt x="194" y="1"/>
                    <a:pt x="188" y="2"/>
                    <a:pt x="181" y="3"/>
                  </a:cubicBezTo>
                  <a:lnTo>
                    <a:pt x="85" y="15"/>
                  </a:lnTo>
                  <a:cubicBezTo>
                    <a:pt x="36" y="27"/>
                    <a:pt x="0" y="76"/>
                    <a:pt x="0" y="124"/>
                  </a:cubicBezTo>
                  <a:lnTo>
                    <a:pt x="423" y="2590"/>
                  </a:lnTo>
                  <a:cubicBezTo>
                    <a:pt x="435" y="2638"/>
                    <a:pt x="483" y="2662"/>
                    <a:pt x="532" y="2662"/>
                  </a:cubicBezTo>
                  <a:lnTo>
                    <a:pt x="629" y="2638"/>
                  </a:lnTo>
                  <a:cubicBezTo>
                    <a:pt x="677" y="2638"/>
                    <a:pt x="713" y="2590"/>
                    <a:pt x="701" y="2541"/>
                  </a:cubicBezTo>
                  <a:lnTo>
                    <a:pt x="278" y="76"/>
                  </a:lnTo>
                  <a:cubicBezTo>
                    <a:pt x="278" y="34"/>
                    <a:pt x="242" y="1"/>
                    <a:pt x="2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18"/>
            <p:cNvSpPr/>
            <p:nvPr/>
          </p:nvSpPr>
          <p:spPr>
            <a:xfrm>
              <a:off x="1015859" y="4123178"/>
              <a:ext cx="120989" cy="182977"/>
            </a:xfrm>
            <a:custGeom>
              <a:avLst/>
              <a:gdLst/>
              <a:ahLst/>
              <a:cxnLst/>
              <a:rect l="l" t="t" r="r" b="b"/>
              <a:pathLst>
                <a:path w="3603" h="5449" extrusionOk="0">
                  <a:moveTo>
                    <a:pt x="2792" y="1"/>
                  </a:moveTo>
                  <a:lnTo>
                    <a:pt x="750" y="73"/>
                  </a:lnTo>
                  <a:cubicBezTo>
                    <a:pt x="206" y="544"/>
                    <a:pt x="0" y="1330"/>
                    <a:pt x="109" y="2176"/>
                  </a:cubicBezTo>
                  <a:cubicBezTo>
                    <a:pt x="133" y="2394"/>
                    <a:pt x="363" y="3010"/>
                    <a:pt x="399" y="3228"/>
                  </a:cubicBezTo>
                  <a:cubicBezTo>
                    <a:pt x="472" y="3735"/>
                    <a:pt x="641" y="4473"/>
                    <a:pt x="629" y="5053"/>
                  </a:cubicBezTo>
                  <a:cubicBezTo>
                    <a:pt x="1007" y="5326"/>
                    <a:pt x="1585" y="5449"/>
                    <a:pt x="2150" y="5449"/>
                  </a:cubicBezTo>
                  <a:cubicBezTo>
                    <a:pt x="2687" y="5449"/>
                    <a:pt x="3212" y="5338"/>
                    <a:pt x="3542" y="5137"/>
                  </a:cubicBezTo>
                  <a:cubicBezTo>
                    <a:pt x="3602" y="4412"/>
                    <a:pt x="3602" y="3663"/>
                    <a:pt x="3542" y="2926"/>
                  </a:cubicBezTo>
                  <a:cubicBezTo>
                    <a:pt x="3457" y="1475"/>
                    <a:pt x="2804" y="121"/>
                    <a:pt x="27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18"/>
            <p:cNvSpPr/>
            <p:nvPr/>
          </p:nvSpPr>
          <p:spPr>
            <a:xfrm>
              <a:off x="1019485" y="3962862"/>
              <a:ext cx="100706" cy="175053"/>
            </a:xfrm>
            <a:custGeom>
              <a:avLst/>
              <a:gdLst/>
              <a:ahLst/>
              <a:cxnLst/>
              <a:rect l="l" t="t" r="r" b="b"/>
              <a:pathLst>
                <a:path w="2999" h="5213" extrusionOk="0">
                  <a:moveTo>
                    <a:pt x="1766" y="0"/>
                  </a:moveTo>
                  <a:lnTo>
                    <a:pt x="110" y="484"/>
                  </a:lnTo>
                  <a:cubicBezTo>
                    <a:pt x="1" y="1281"/>
                    <a:pt x="25" y="2103"/>
                    <a:pt x="194" y="2901"/>
                  </a:cubicBezTo>
                  <a:cubicBezTo>
                    <a:pt x="267" y="3493"/>
                    <a:pt x="291" y="4086"/>
                    <a:pt x="267" y="4690"/>
                  </a:cubicBezTo>
                  <a:cubicBezTo>
                    <a:pt x="255" y="4883"/>
                    <a:pt x="170" y="4932"/>
                    <a:pt x="170" y="5028"/>
                  </a:cubicBezTo>
                  <a:cubicBezTo>
                    <a:pt x="170" y="5143"/>
                    <a:pt x="306" y="5212"/>
                    <a:pt x="483" y="5212"/>
                  </a:cubicBezTo>
                  <a:cubicBezTo>
                    <a:pt x="530" y="5212"/>
                    <a:pt x="579" y="5208"/>
                    <a:pt x="629" y="5198"/>
                  </a:cubicBezTo>
                  <a:cubicBezTo>
                    <a:pt x="714" y="5181"/>
                    <a:pt x="866" y="5179"/>
                    <a:pt x="1051" y="5179"/>
                  </a:cubicBezTo>
                  <a:cubicBezTo>
                    <a:pt x="1143" y="5179"/>
                    <a:pt x="1244" y="5179"/>
                    <a:pt x="1349" y="5179"/>
                  </a:cubicBezTo>
                  <a:cubicBezTo>
                    <a:pt x="1663" y="5179"/>
                    <a:pt x="2013" y="5173"/>
                    <a:pt x="2285" y="5125"/>
                  </a:cubicBezTo>
                  <a:cubicBezTo>
                    <a:pt x="2430" y="5101"/>
                    <a:pt x="2575" y="5053"/>
                    <a:pt x="2684" y="4968"/>
                  </a:cubicBezTo>
                  <a:cubicBezTo>
                    <a:pt x="2720" y="4944"/>
                    <a:pt x="2745" y="4895"/>
                    <a:pt x="2745" y="4859"/>
                  </a:cubicBezTo>
                  <a:cubicBezTo>
                    <a:pt x="2745" y="4762"/>
                    <a:pt x="2733" y="4654"/>
                    <a:pt x="2708" y="4569"/>
                  </a:cubicBezTo>
                  <a:cubicBezTo>
                    <a:pt x="2672" y="4194"/>
                    <a:pt x="2660" y="3832"/>
                    <a:pt x="2672" y="3457"/>
                  </a:cubicBezTo>
                  <a:cubicBezTo>
                    <a:pt x="2708" y="3119"/>
                    <a:pt x="2793" y="2780"/>
                    <a:pt x="2926" y="2454"/>
                  </a:cubicBezTo>
                  <a:cubicBezTo>
                    <a:pt x="2998" y="2285"/>
                    <a:pt x="2998" y="2103"/>
                    <a:pt x="2926" y="1934"/>
                  </a:cubicBezTo>
                  <a:cubicBezTo>
                    <a:pt x="2878" y="1801"/>
                    <a:pt x="2817" y="1668"/>
                    <a:pt x="2733" y="1547"/>
                  </a:cubicBezTo>
                  <a:cubicBezTo>
                    <a:pt x="2588" y="955"/>
                    <a:pt x="2056" y="460"/>
                    <a:pt x="1971" y="435"/>
                  </a:cubicBezTo>
                  <a:cubicBezTo>
                    <a:pt x="1838" y="423"/>
                    <a:pt x="1899" y="24"/>
                    <a:pt x="17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18"/>
            <p:cNvSpPr/>
            <p:nvPr/>
          </p:nvSpPr>
          <p:spPr>
            <a:xfrm>
              <a:off x="1103942" y="4028211"/>
              <a:ext cx="16656" cy="101479"/>
            </a:xfrm>
            <a:custGeom>
              <a:avLst/>
              <a:gdLst/>
              <a:ahLst/>
              <a:cxnLst/>
              <a:rect l="l" t="t" r="r" b="b"/>
              <a:pathLst>
                <a:path w="496" h="3022" extrusionOk="0">
                  <a:moveTo>
                    <a:pt x="423" y="0"/>
                  </a:moveTo>
                  <a:cubicBezTo>
                    <a:pt x="363" y="97"/>
                    <a:pt x="278" y="218"/>
                    <a:pt x="278" y="218"/>
                  </a:cubicBezTo>
                  <a:cubicBezTo>
                    <a:pt x="278" y="218"/>
                    <a:pt x="230" y="399"/>
                    <a:pt x="121" y="774"/>
                  </a:cubicBezTo>
                  <a:cubicBezTo>
                    <a:pt x="24" y="1197"/>
                    <a:pt x="0" y="1632"/>
                    <a:pt x="48" y="2055"/>
                  </a:cubicBezTo>
                  <a:cubicBezTo>
                    <a:pt x="97" y="2369"/>
                    <a:pt x="218" y="2913"/>
                    <a:pt x="169" y="3022"/>
                  </a:cubicBezTo>
                  <a:cubicBezTo>
                    <a:pt x="205" y="2998"/>
                    <a:pt x="230" y="2949"/>
                    <a:pt x="230" y="2913"/>
                  </a:cubicBezTo>
                  <a:cubicBezTo>
                    <a:pt x="230" y="2816"/>
                    <a:pt x="218" y="2708"/>
                    <a:pt x="193" y="2623"/>
                  </a:cubicBezTo>
                  <a:cubicBezTo>
                    <a:pt x="157" y="2248"/>
                    <a:pt x="145" y="1886"/>
                    <a:pt x="157" y="1511"/>
                  </a:cubicBezTo>
                  <a:cubicBezTo>
                    <a:pt x="205" y="1173"/>
                    <a:pt x="290" y="834"/>
                    <a:pt x="423" y="520"/>
                  </a:cubicBezTo>
                  <a:cubicBezTo>
                    <a:pt x="496" y="351"/>
                    <a:pt x="496" y="169"/>
                    <a:pt x="423" y="0"/>
                  </a:cubicBezTo>
                  <a:close/>
                </a:path>
              </a:pathLst>
            </a:custGeom>
            <a:solidFill>
              <a:srgbClr val="F2912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18"/>
            <p:cNvSpPr/>
            <p:nvPr/>
          </p:nvSpPr>
          <p:spPr>
            <a:xfrm>
              <a:off x="1069017" y="3990567"/>
              <a:ext cx="85663" cy="67697"/>
            </a:xfrm>
            <a:custGeom>
              <a:avLst/>
              <a:gdLst/>
              <a:ahLst/>
              <a:cxnLst/>
              <a:rect l="l" t="t" r="r" b="b"/>
              <a:pathLst>
                <a:path w="2551" h="2016" extrusionOk="0">
                  <a:moveTo>
                    <a:pt x="1140" y="0"/>
                  </a:moveTo>
                  <a:cubicBezTo>
                    <a:pt x="1099" y="0"/>
                    <a:pt x="1057" y="3"/>
                    <a:pt x="1016" y="9"/>
                  </a:cubicBezTo>
                  <a:lnTo>
                    <a:pt x="1" y="2016"/>
                  </a:lnTo>
                  <a:cubicBezTo>
                    <a:pt x="1" y="2016"/>
                    <a:pt x="907" y="1568"/>
                    <a:pt x="1584" y="1496"/>
                  </a:cubicBezTo>
                  <a:cubicBezTo>
                    <a:pt x="1785" y="1464"/>
                    <a:pt x="1981" y="1448"/>
                    <a:pt x="2176" y="1448"/>
                  </a:cubicBezTo>
                  <a:cubicBezTo>
                    <a:pt x="2273" y="1448"/>
                    <a:pt x="2370" y="1452"/>
                    <a:pt x="2466" y="1460"/>
                  </a:cubicBezTo>
                  <a:cubicBezTo>
                    <a:pt x="2551" y="1157"/>
                    <a:pt x="2503" y="396"/>
                    <a:pt x="2503" y="396"/>
                  </a:cubicBezTo>
                  <a:cubicBezTo>
                    <a:pt x="2503" y="396"/>
                    <a:pt x="1838" y="287"/>
                    <a:pt x="1511" y="94"/>
                  </a:cubicBezTo>
                  <a:cubicBezTo>
                    <a:pt x="1402" y="30"/>
                    <a:pt x="1271" y="0"/>
                    <a:pt x="11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18"/>
            <p:cNvSpPr/>
            <p:nvPr/>
          </p:nvSpPr>
          <p:spPr>
            <a:xfrm>
              <a:off x="1029660" y="3880287"/>
              <a:ext cx="86066" cy="102889"/>
            </a:xfrm>
            <a:custGeom>
              <a:avLst/>
              <a:gdLst/>
              <a:ahLst/>
              <a:cxnLst/>
              <a:rect l="l" t="t" r="r" b="b"/>
              <a:pathLst>
                <a:path w="2563" h="3064" extrusionOk="0">
                  <a:moveTo>
                    <a:pt x="1261" y="0"/>
                  </a:moveTo>
                  <a:cubicBezTo>
                    <a:pt x="1225" y="0"/>
                    <a:pt x="1187" y="2"/>
                    <a:pt x="1148" y="6"/>
                  </a:cubicBezTo>
                  <a:cubicBezTo>
                    <a:pt x="532" y="66"/>
                    <a:pt x="0" y="465"/>
                    <a:pt x="12" y="924"/>
                  </a:cubicBezTo>
                  <a:cubicBezTo>
                    <a:pt x="24" y="1383"/>
                    <a:pt x="339" y="1952"/>
                    <a:pt x="459" y="2266"/>
                  </a:cubicBezTo>
                  <a:cubicBezTo>
                    <a:pt x="532" y="2532"/>
                    <a:pt x="556" y="2798"/>
                    <a:pt x="532" y="3064"/>
                  </a:cubicBezTo>
                  <a:lnTo>
                    <a:pt x="1898" y="3015"/>
                  </a:lnTo>
                  <a:cubicBezTo>
                    <a:pt x="1898" y="3015"/>
                    <a:pt x="1862" y="2592"/>
                    <a:pt x="1946" y="2435"/>
                  </a:cubicBezTo>
                  <a:cubicBezTo>
                    <a:pt x="2079" y="2278"/>
                    <a:pt x="2224" y="2133"/>
                    <a:pt x="2393" y="2012"/>
                  </a:cubicBezTo>
                  <a:cubicBezTo>
                    <a:pt x="2514" y="1891"/>
                    <a:pt x="2563" y="1698"/>
                    <a:pt x="2502" y="1529"/>
                  </a:cubicBezTo>
                  <a:cubicBezTo>
                    <a:pt x="2466" y="1311"/>
                    <a:pt x="2417" y="1105"/>
                    <a:pt x="2333" y="900"/>
                  </a:cubicBezTo>
                  <a:cubicBezTo>
                    <a:pt x="2297" y="827"/>
                    <a:pt x="2236" y="767"/>
                    <a:pt x="2200" y="707"/>
                  </a:cubicBezTo>
                  <a:cubicBezTo>
                    <a:pt x="2041" y="412"/>
                    <a:pt x="1808" y="0"/>
                    <a:pt x="1261" y="0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18"/>
            <p:cNvSpPr/>
            <p:nvPr/>
          </p:nvSpPr>
          <p:spPr>
            <a:xfrm>
              <a:off x="1009747" y="3873470"/>
              <a:ext cx="97852" cy="192279"/>
            </a:xfrm>
            <a:custGeom>
              <a:avLst/>
              <a:gdLst/>
              <a:ahLst/>
              <a:cxnLst/>
              <a:rect l="l" t="t" r="r" b="b"/>
              <a:pathLst>
                <a:path w="2914" h="5726" extrusionOk="0">
                  <a:moveTo>
                    <a:pt x="1649" y="1"/>
                  </a:moveTo>
                  <a:cubicBezTo>
                    <a:pt x="1461" y="1"/>
                    <a:pt x="1281" y="39"/>
                    <a:pt x="1101" y="124"/>
                  </a:cubicBezTo>
                  <a:cubicBezTo>
                    <a:pt x="907" y="221"/>
                    <a:pt x="690" y="390"/>
                    <a:pt x="702" y="559"/>
                  </a:cubicBezTo>
                  <a:cubicBezTo>
                    <a:pt x="400" y="620"/>
                    <a:pt x="363" y="934"/>
                    <a:pt x="339" y="1043"/>
                  </a:cubicBezTo>
                  <a:cubicBezTo>
                    <a:pt x="303" y="1212"/>
                    <a:pt x="303" y="1381"/>
                    <a:pt x="315" y="1550"/>
                  </a:cubicBezTo>
                  <a:cubicBezTo>
                    <a:pt x="351" y="1792"/>
                    <a:pt x="448" y="2022"/>
                    <a:pt x="496" y="2275"/>
                  </a:cubicBezTo>
                  <a:cubicBezTo>
                    <a:pt x="545" y="2469"/>
                    <a:pt x="533" y="2686"/>
                    <a:pt x="460" y="2880"/>
                  </a:cubicBezTo>
                  <a:cubicBezTo>
                    <a:pt x="388" y="3061"/>
                    <a:pt x="206" y="3158"/>
                    <a:pt x="122" y="3327"/>
                  </a:cubicBezTo>
                  <a:cubicBezTo>
                    <a:pt x="1" y="3557"/>
                    <a:pt x="13" y="3835"/>
                    <a:pt x="122" y="4052"/>
                  </a:cubicBezTo>
                  <a:cubicBezTo>
                    <a:pt x="243" y="4282"/>
                    <a:pt x="400" y="4427"/>
                    <a:pt x="351" y="4705"/>
                  </a:cubicBezTo>
                  <a:cubicBezTo>
                    <a:pt x="291" y="5019"/>
                    <a:pt x="400" y="5333"/>
                    <a:pt x="641" y="5539"/>
                  </a:cubicBezTo>
                  <a:cubicBezTo>
                    <a:pt x="807" y="5663"/>
                    <a:pt x="1000" y="5725"/>
                    <a:pt x="1196" y="5725"/>
                  </a:cubicBezTo>
                  <a:cubicBezTo>
                    <a:pt x="1229" y="5725"/>
                    <a:pt x="1261" y="5724"/>
                    <a:pt x="1294" y="5720"/>
                  </a:cubicBezTo>
                  <a:cubicBezTo>
                    <a:pt x="1488" y="5696"/>
                    <a:pt x="1669" y="5636"/>
                    <a:pt x="1838" y="5551"/>
                  </a:cubicBezTo>
                  <a:cubicBezTo>
                    <a:pt x="2152" y="5382"/>
                    <a:pt x="2442" y="5261"/>
                    <a:pt x="2648" y="4802"/>
                  </a:cubicBezTo>
                  <a:cubicBezTo>
                    <a:pt x="2769" y="4548"/>
                    <a:pt x="2600" y="4499"/>
                    <a:pt x="2696" y="4234"/>
                  </a:cubicBezTo>
                  <a:cubicBezTo>
                    <a:pt x="2757" y="4088"/>
                    <a:pt x="2878" y="3968"/>
                    <a:pt x="2902" y="3798"/>
                  </a:cubicBezTo>
                  <a:cubicBezTo>
                    <a:pt x="2914" y="3653"/>
                    <a:pt x="2865" y="3520"/>
                    <a:pt x="2781" y="3412"/>
                  </a:cubicBezTo>
                  <a:lnTo>
                    <a:pt x="2769" y="3412"/>
                  </a:lnTo>
                  <a:cubicBezTo>
                    <a:pt x="2684" y="3303"/>
                    <a:pt x="2551" y="3254"/>
                    <a:pt x="2479" y="3158"/>
                  </a:cubicBezTo>
                  <a:cubicBezTo>
                    <a:pt x="2406" y="3049"/>
                    <a:pt x="2370" y="2916"/>
                    <a:pt x="2382" y="2783"/>
                  </a:cubicBezTo>
                  <a:cubicBezTo>
                    <a:pt x="2394" y="2711"/>
                    <a:pt x="2430" y="2638"/>
                    <a:pt x="2467" y="2566"/>
                  </a:cubicBezTo>
                  <a:cubicBezTo>
                    <a:pt x="2612" y="2263"/>
                    <a:pt x="2624" y="2070"/>
                    <a:pt x="2406" y="1828"/>
                  </a:cubicBezTo>
                  <a:cubicBezTo>
                    <a:pt x="2334" y="1756"/>
                    <a:pt x="2273" y="1671"/>
                    <a:pt x="2237" y="1574"/>
                  </a:cubicBezTo>
                  <a:cubicBezTo>
                    <a:pt x="2201" y="1478"/>
                    <a:pt x="2177" y="1381"/>
                    <a:pt x="2261" y="1321"/>
                  </a:cubicBezTo>
                  <a:cubicBezTo>
                    <a:pt x="2285" y="1302"/>
                    <a:pt x="2316" y="1293"/>
                    <a:pt x="2344" y="1293"/>
                  </a:cubicBezTo>
                  <a:cubicBezTo>
                    <a:pt x="2373" y="1293"/>
                    <a:pt x="2400" y="1302"/>
                    <a:pt x="2418" y="1321"/>
                  </a:cubicBezTo>
                  <a:cubicBezTo>
                    <a:pt x="2445" y="1348"/>
                    <a:pt x="2505" y="1514"/>
                    <a:pt x="2545" y="1514"/>
                  </a:cubicBezTo>
                  <a:cubicBezTo>
                    <a:pt x="2558" y="1514"/>
                    <a:pt x="2569" y="1494"/>
                    <a:pt x="2575" y="1441"/>
                  </a:cubicBezTo>
                  <a:cubicBezTo>
                    <a:pt x="2600" y="1248"/>
                    <a:pt x="2660" y="1212"/>
                    <a:pt x="2503" y="873"/>
                  </a:cubicBezTo>
                  <a:cubicBezTo>
                    <a:pt x="2479" y="825"/>
                    <a:pt x="2382" y="668"/>
                    <a:pt x="2394" y="632"/>
                  </a:cubicBezTo>
                  <a:lnTo>
                    <a:pt x="2394" y="632"/>
                  </a:lnTo>
                  <a:cubicBezTo>
                    <a:pt x="2551" y="644"/>
                    <a:pt x="2696" y="728"/>
                    <a:pt x="2769" y="861"/>
                  </a:cubicBezTo>
                  <a:cubicBezTo>
                    <a:pt x="2864" y="766"/>
                    <a:pt x="2596" y="3"/>
                    <a:pt x="1768" y="3"/>
                  </a:cubicBezTo>
                  <a:cubicBezTo>
                    <a:pt x="1755" y="3"/>
                    <a:pt x="1742" y="3"/>
                    <a:pt x="1729" y="3"/>
                  </a:cubicBezTo>
                  <a:cubicBezTo>
                    <a:pt x="1703" y="2"/>
                    <a:pt x="1676" y="1"/>
                    <a:pt x="16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18"/>
            <p:cNvSpPr/>
            <p:nvPr/>
          </p:nvSpPr>
          <p:spPr>
            <a:xfrm>
              <a:off x="1867811" y="4563560"/>
              <a:ext cx="323107" cy="17092"/>
            </a:xfrm>
            <a:custGeom>
              <a:avLst/>
              <a:gdLst/>
              <a:ahLst/>
              <a:cxnLst/>
              <a:rect l="l" t="t" r="r" b="b"/>
              <a:pathLst>
                <a:path w="9622" h="509" extrusionOk="0">
                  <a:moveTo>
                    <a:pt x="4811" y="1"/>
                  </a:moveTo>
                  <a:cubicBezTo>
                    <a:pt x="2152" y="1"/>
                    <a:pt x="0" y="110"/>
                    <a:pt x="0" y="255"/>
                  </a:cubicBezTo>
                  <a:cubicBezTo>
                    <a:pt x="0" y="400"/>
                    <a:pt x="2152" y="508"/>
                    <a:pt x="4811" y="508"/>
                  </a:cubicBezTo>
                  <a:cubicBezTo>
                    <a:pt x="7470" y="508"/>
                    <a:pt x="9622" y="400"/>
                    <a:pt x="9622" y="255"/>
                  </a:cubicBezTo>
                  <a:cubicBezTo>
                    <a:pt x="9622" y="110"/>
                    <a:pt x="7470" y="1"/>
                    <a:pt x="48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18"/>
            <p:cNvSpPr/>
            <p:nvPr/>
          </p:nvSpPr>
          <p:spPr>
            <a:xfrm>
              <a:off x="1958715" y="4527024"/>
              <a:ext cx="19544" cy="31666"/>
            </a:xfrm>
            <a:custGeom>
              <a:avLst/>
              <a:gdLst/>
              <a:ahLst/>
              <a:cxnLst/>
              <a:rect l="l" t="t" r="r" b="b"/>
              <a:pathLst>
                <a:path w="582" h="943" extrusionOk="0">
                  <a:moveTo>
                    <a:pt x="13" y="1"/>
                  </a:moveTo>
                  <a:cubicBezTo>
                    <a:pt x="1" y="279"/>
                    <a:pt x="1" y="557"/>
                    <a:pt x="25" y="835"/>
                  </a:cubicBezTo>
                  <a:cubicBezTo>
                    <a:pt x="48" y="910"/>
                    <a:pt x="200" y="943"/>
                    <a:pt x="324" y="943"/>
                  </a:cubicBezTo>
                  <a:cubicBezTo>
                    <a:pt x="400" y="943"/>
                    <a:pt x="466" y="930"/>
                    <a:pt x="484" y="907"/>
                  </a:cubicBezTo>
                  <a:cubicBezTo>
                    <a:pt x="521" y="835"/>
                    <a:pt x="581" y="49"/>
                    <a:pt x="581" y="49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18"/>
            <p:cNvSpPr/>
            <p:nvPr/>
          </p:nvSpPr>
          <p:spPr>
            <a:xfrm>
              <a:off x="1923085" y="4551101"/>
              <a:ext cx="55575" cy="21424"/>
            </a:xfrm>
            <a:custGeom>
              <a:avLst/>
              <a:gdLst/>
              <a:ahLst/>
              <a:cxnLst/>
              <a:rect l="l" t="t" r="r" b="b"/>
              <a:pathLst>
                <a:path w="1655" h="638" extrusionOk="0">
                  <a:moveTo>
                    <a:pt x="1067" y="0"/>
                  </a:moveTo>
                  <a:cubicBezTo>
                    <a:pt x="1045" y="0"/>
                    <a:pt x="1050" y="32"/>
                    <a:pt x="1014" y="106"/>
                  </a:cubicBezTo>
                  <a:cubicBezTo>
                    <a:pt x="953" y="239"/>
                    <a:pt x="687" y="360"/>
                    <a:pt x="433" y="360"/>
                  </a:cubicBezTo>
                  <a:cubicBezTo>
                    <a:pt x="422" y="360"/>
                    <a:pt x="408" y="360"/>
                    <a:pt x="392" y="360"/>
                  </a:cubicBezTo>
                  <a:cubicBezTo>
                    <a:pt x="260" y="360"/>
                    <a:pt x="1" y="369"/>
                    <a:pt x="22" y="553"/>
                  </a:cubicBezTo>
                  <a:cubicBezTo>
                    <a:pt x="22" y="601"/>
                    <a:pt x="192" y="638"/>
                    <a:pt x="482" y="638"/>
                  </a:cubicBezTo>
                  <a:lnTo>
                    <a:pt x="868" y="638"/>
                  </a:lnTo>
                  <a:cubicBezTo>
                    <a:pt x="965" y="638"/>
                    <a:pt x="1050" y="601"/>
                    <a:pt x="1134" y="565"/>
                  </a:cubicBezTo>
                  <a:lnTo>
                    <a:pt x="1159" y="638"/>
                  </a:lnTo>
                  <a:lnTo>
                    <a:pt x="1618" y="638"/>
                  </a:lnTo>
                  <a:cubicBezTo>
                    <a:pt x="1630" y="529"/>
                    <a:pt x="1642" y="408"/>
                    <a:pt x="1654" y="299"/>
                  </a:cubicBezTo>
                  <a:cubicBezTo>
                    <a:pt x="1654" y="227"/>
                    <a:pt x="1618" y="166"/>
                    <a:pt x="1570" y="130"/>
                  </a:cubicBezTo>
                  <a:cubicBezTo>
                    <a:pt x="1521" y="166"/>
                    <a:pt x="1473" y="203"/>
                    <a:pt x="1412" y="203"/>
                  </a:cubicBezTo>
                  <a:cubicBezTo>
                    <a:pt x="1403" y="204"/>
                    <a:pt x="1393" y="204"/>
                    <a:pt x="1383" y="204"/>
                  </a:cubicBezTo>
                  <a:cubicBezTo>
                    <a:pt x="1297" y="204"/>
                    <a:pt x="1214" y="157"/>
                    <a:pt x="1171" y="70"/>
                  </a:cubicBezTo>
                  <a:cubicBezTo>
                    <a:pt x="1159" y="45"/>
                    <a:pt x="1134" y="21"/>
                    <a:pt x="1098" y="9"/>
                  </a:cubicBezTo>
                  <a:cubicBezTo>
                    <a:pt x="1084" y="3"/>
                    <a:pt x="1074" y="0"/>
                    <a:pt x="10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18"/>
            <p:cNvSpPr/>
            <p:nvPr/>
          </p:nvSpPr>
          <p:spPr>
            <a:xfrm>
              <a:off x="2120273" y="4519334"/>
              <a:ext cx="21961" cy="27166"/>
            </a:xfrm>
            <a:custGeom>
              <a:avLst/>
              <a:gdLst/>
              <a:ahLst/>
              <a:cxnLst/>
              <a:rect l="l" t="t" r="r" b="b"/>
              <a:pathLst>
                <a:path w="654" h="809" extrusionOk="0">
                  <a:moveTo>
                    <a:pt x="351" y="0"/>
                  </a:moveTo>
                  <a:lnTo>
                    <a:pt x="0" y="315"/>
                  </a:lnTo>
                  <a:cubicBezTo>
                    <a:pt x="0" y="315"/>
                    <a:pt x="121" y="653"/>
                    <a:pt x="182" y="762"/>
                  </a:cubicBezTo>
                  <a:cubicBezTo>
                    <a:pt x="198" y="795"/>
                    <a:pt x="239" y="808"/>
                    <a:pt x="289" y="808"/>
                  </a:cubicBezTo>
                  <a:cubicBezTo>
                    <a:pt x="422" y="808"/>
                    <a:pt x="624" y="718"/>
                    <a:pt x="641" y="665"/>
                  </a:cubicBezTo>
                  <a:cubicBezTo>
                    <a:pt x="653" y="580"/>
                    <a:pt x="351" y="0"/>
                    <a:pt x="351" y="0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18"/>
            <p:cNvSpPr/>
            <p:nvPr/>
          </p:nvSpPr>
          <p:spPr>
            <a:xfrm>
              <a:off x="2095121" y="4539617"/>
              <a:ext cx="55206" cy="33882"/>
            </a:xfrm>
            <a:custGeom>
              <a:avLst/>
              <a:gdLst/>
              <a:ahLst/>
              <a:cxnLst/>
              <a:rect l="l" t="t" r="r" b="b"/>
              <a:pathLst>
                <a:path w="1644" h="1009" extrusionOk="0">
                  <a:moveTo>
                    <a:pt x="1378" y="1"/>
                  </a:moveTo>
                  <a:cubicBezTo>
                    <a:pt x="1318" y="158"/>
                    <a:pt x="1064" y="206"/>
                    <a:pt x="1064" y="206"/>
                  </a:cubicBezTo>
                  <a:cubicBezTo>
                    <a:pt x="1007" y="75"/>
                    <a:pt x="929" y="60"/>
                    <a:pt x="897" y="60"/>
                  </a:cubicBezTo>
                  <a:cubicBezTo>
                    <a:pt x="888" y="60"/>
                    <a:pt x="882" y="61"/>
                    <a:pt x="882" y="61"/>
                  </a:cubicBezTo>
                  <a:cubicBezTo>
                    <a:pt x="834" y="61"/>
                    <a:pt x="846" y="73"/>
                    <a:pt x="846" y="182"/>
                  </a:cubicBezTo>
                  <a:cubicBezTo>
                    <a:pt x="834" y="387"/>
                    <a:pt x="689" y="569"/>
                    <a:pt x="496" y="641"/>
                  </a:cubicBezTo>
                  <a:cubicBezTo>
                    <a:pt x="423" y="678"/>
                    <a:pt x="0" y="774"/>
                    <a:pt x="97" y="956"/>
                  </a:cubicBezTo>
                  <a:cubicBezTo>
                    <a:pt x="111" y="984"/>
                    <a:pt x="206" y="1009"/>
                    <a:pt x="347" y="1009"/>
                  </a:cubicBezTo>
                  <a:cubicBezTo>
                    <a:pt x="443" y="1009"/>
                    <a:pt x="561" y="997"/>
                    <a:pt x="689" y="968"/>
                  </a:cubicBezTo>
                  <a:cubicBezTo>
                    <a:pt x="810" y="931"/>
                    <a:pt x="931" y="883"/>
                    <a:pt x="1040" y="823"/>
                  </a:cubicBezTo>
                  <a:cubicBezTo>
                    <a:pt x="1112" y="774"/>
                    <a:pt x="1172" y="702"/>
                    <a:pt x="1221" y="629"/>
                  </a:cubicBezTo>
                  <a:lnTo>
                    <a:pt x="1293" y="690"/>
                  </a:lnTo>
                  <a:lnTo>
                    <a:pt x="1644" y="472"/>
                  </a:lnTo>
                  <a:cubicBezTo>
                    <a:pt x="1644" y="472"/>
                    <a:pt x="1571" y="242"/>
                    <a:pt x="1523" y="122"/>
                  </a:cubicBezTo>
                  <a:cubicBezTo>
                    <a:pt x="1499" y="49"/>
                    <a:pt x="1438" y="1"/>
                    <a:pt x="13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18"/>
            <p:cNvSpPr/>
            <p:nvPr/>
          </p:nvSpPr>
          <p:spPr>
            <a:xfrm>
              <a:off x="1956700" y="4147524"/>
              <a:ext cx="108396" cy="109236"/>
            </a:xfrm>
            <a:custGeom>
              <a:avLst/>
              <a:gdLst/>
              <a:ahLst/>
              <a:cxnLst/>
              <a:rect l="l" t="t" r="r" b="b"/>
              <a:pathLst>
                <a:path w="3228" h="3253" extrusionOk="0">
                  <a:moveTo>
                    <a:pt x="2442" y="1"/>
                  </a:moveTo>
                  <a:cubicBezTo>
                    <a:pt x="2442" y="1"/>
                    <a:pt x="1499" y="424"/>
                    <a:pt x="762" y="472"/>
                  </a:cubicBezTo>
                  <a:cubicBezTo>
                    <a:pt x="564" y="484"/>
                    <a:pt x="418" y="488"/>
                    <a:pt x="311" y="488"/>
                  </a:cubicBezTo>
                  <a:cubicBezTo>
                    <a:pt x="96" y="488"/>
                    <a:pt x="37" y="472"/>
                    <a:pt x="37" y="472"/>
                  </a:cubicBezTo>
                  <a:lnTo>
                    <a:pt x="37" y="472"/>
                  </a:lnTo>
                  <a:cubicBezTo>
                    <a:pt x="37" y="472"/>
                    <a:pt x="0" y="1258"/>
                    <a:pt x="230" y="3252"/>
                  </a:cubicBezTo>
                  <a:lnTo>
                    <a:pt x="2925" y="2612"/>
                  </a:lnTo>
                  <a:cubicBezTo>
                    <a:pt x="2925" y="2612"/>
                    <a:pt x="2962" y="2370"/>
                    <a:pt x="2986" y="2225"/>
                  </a:cubicBezTo>
                  <a:cubicBezTo>
                    <a:pt x="3083" y="1741"/>
                    <a:pt x="3228" y="762"/>
                    <a:pt x="24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18"/>
            <p:cNvSpPr/>
            <p:nvPr/>
          </p:nvSpPr>
          <p:spPr>
            <a:xfrm>
              <a:off x="2017179" y="4357742"/>
              <a:ext cx="121795" cy="176631"/>
            </a:xfrm>
            <a:custGeom>
              <a:avLst/>
              <a:gdLst/>
              <a:ahLst/>
              <a:cxnLst/>
              <a:rect l="l" t="t" r="r" b="b"/>
              <a:pathLst>
                <a:path w="3627" h="5260" extrusionOk="0">
                  <a:moveTo>
                    <a:pt x="464" y="0"/>
                  </a:moveTo>
                  <a:cubicBezTo>
                    <a:pt x="338" y="0"/>
                    <a:pt x="227" y="29"/>
                    <a:pt x="145" y="86"/>
                  </a:cubicBezTo>
                  <a:cubicBezTo>
                    <a:pt x="49" y="159"/>
                    <a:pt x="0" y="280"/>
                    <a:pt x="25" y="401"/>
                  </a:cubicBezTo>
                  <a:cubicBezTo>
                    <a:pt x="25" y="401"/>
                    <a:pt x="25" y="401"/>
                    <a:pt x="25" y="413"/>
                  </a:cubicBezTo>
                  <a:cubicBezTo>
                    <a:pt x="37" y="425"/>
                    <a:pt x="37" y="437"/>
                    <a:pt x="37" y="449"/>
                  </a:cubicBezTo>
                  <a:cubicBezTo>
                    <a:pt x="37" y="485"/>
                    <a:pt x="49" y="509"/>
                    <a:pt x="61" y="534"/>
                  </a:cubicBezTo>
                  <a:cubicBezTo>
                    <a:pt x="73" y="534"/>
                    <a:pt x="73" y="546"/>
                    <a:pt x="73" y="558"/>
                  </a:cubicBezTo>
                  <a:cubicBezTo>
                    <a:pt x="85" y="606"/>
                    <a:pt x="109" y="654"/>
                    <a:pt x="145" y="703"/>
                  </a:cubicBezTo>
                  <a:cubicBezTo>
                    <a:pt x="520" y="1307"/>
                    <a:pt x="1584" y="2842"/>
                    <a:pt x="2406" y="4196"/>
                  </a:cubicBezTo>
                  <a:cubicBezTo>
                    <a:pt x="2563" y="4450"/>
                    <a:pt x="2708" y="4704"/>
                    <a:pt x="2841" y="4933"/>
                  </a:cubicBezTo>
                  <a:lnTo>
                    <a:pt x="2841" y="4945"/>
                  </a:lnTo>
                  <a:lnTo>
                    <a:pt x="2962" y="5163"/>
                  </a:lnTo>
                  <a:lnTo>
                    <a:pt x="3022" y="5260"/>
                  </a:lnTo>
                  <a:cubicBezTo>
                    <a:pt x="3228" y="5187"/>
                    <a:pt x="3433" y="5090"/>
                    <a:pt x="3626" y="4969"/>
                  </a:cubicBezTo>
                  <a:cubicBezTo>
                    <a:pt x="3191" y="3978"/>
                    <a:pt x="2732" y="2226"/>
                    <a:pt x="1983" y="1077"/>
                  </a:cubicBezTo>
                  <a:cubicBezTo>
                    <a:pt x="1765" y="763"/>
                    <a:pt x="1487" y="485"/>
                    <a:pt x="1173" y="268"/>
                  </a:cubicBezTo>
                  <a:lnTo>
                    <a:pt x="1149" y="243"/>
                  </a:lnTo>
                  <a:lnTo>
                    <a:pt x="1100" y="207"/>
                  </a:lnTo>
                  <a:cubicBezTo>
                    <a:pt x="888" y="68"/>
                    <a:pt x="658" y="0"/>
                    <a:pt x="4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18"/>
            <p:cNvSpPr/>
            <p:nvPr/>
          </p:nvSpPr>
          <p:spPr>
            <a:xfrm>
              <a:off x="1971308" y="4173281"/>
              <a:ext cx="85629" cy="221897"/>
            </a:xfrm>
            <a:custGeom>
              <a:avLst/>
              <a:gdLst/>
              <a:ahLst/>
              <a:cxnLst/>
              <a:rect l="l" t="t" r="r" b="b"/>
              <a:pathLst>
                <a:path w="2550" h="6608" extrusionOk="0">
                  <a:moveTo>
                    <a:pt x="478" y="0"/>
                  </a:moveTo>
                  <a:cubicBezTo>
                    <a:pt x="212" y="0"/>
                    <a:pt x="26" y="156"/>
                    <a:pt x="13" y="587"/>
                  </a:cubicBezTo>
                  <a:cubicBezTo>
                    <a:pt x="1" y="926"/>
                    <a:pt x="327" y="2074"/>
                    <a:pt x="665" y="3247"/>
                  </a:cubicBezTo>
                  <a:cubicBezTo>
                    <a:pt x="774" y="3633"/>
                    <a:pt x="895" y="4020"/>
                    <a:pt x="992" y="4383"/>
                  </a:cubicBezTo>
                  <a:cubicBezTo>
                    <a:pt x="1173" y="5023"/>
                    <a:pt x="1318" y="5567"/>
                    <a:pt x="1378" y="5882"/>
                  </a:cubicBezTo>
                  <a:cubicBezTo>
                    <a:pt x="1378" y="5882"/>
                    <a:pt x="1378" y="5894"/>
                    <a:pt x="1378" y="5894"/>
                  </a:cubicBezTo>
                  <a:cubicBezTo>
                    <a:pt x="1391" y="5906"/>
                    <a:pt x="1391" y="5930"/>
                    <a:pt x="1391" y="5942"/>
                  </a:cubicBezTo>
                  <a:cubicBezTo>
                    <a:pt x="1403" y="5966"/>
                    <a:pt x="1403" y="5990"/>
                    <a:pt x="1415" y="6014"/>
                  </a:cubicBezTo>
                  <a:cubicBezTo>
                    <a:pt x="1427" y="6027"/>
                    <a:pt x="1427" y="6027"/>
                    <a:pt x="1427" y="6039"/>
                  </a:cubicBezTo>
                  <a:cubicBezTo>
                    <a:pt x="1451" y="6075"/>
                    <a:pt x="1463" y="6111"/>
                    <a:pt x="1487" y="6147"/>
                  </a:cubicBezTo>
                  <a:lnTo>
                    <a:pt x="1487" y="6160"/>
                  </a:lnTo>
                  <a:cubicBezTo>
                    <a:pt x="1596" y="6317"/>
                    <a:pt x="1741" y="6450"/>
                    <a:pt x="1922" y="6546"/>
                  </a:cubicBezTo>
                  <a:cubicBezTo>
                    <a:pt x="1959" y="6558"/>
                    <a:pt x="2007" y="6583"/>
                    <a:pt x="2055" y="6595"/>
                  </a:cubicBezTo>
                  <a:cubicBezTo>
                    <a:pt x="2089" y="6603"/>
                    <a:pt x="2123" y="6607"/>
                    <a:pt x="2156" y="6607"/>
                  </a:cubicBezTo>
                  <a:cubicBezTo>
                    <a:pt x="2370" y="6607"/>
                    <a:pt x="2549" y="6424"/>
                    <a:pt x="2539" y="5869"/>
                  </a:cubicBezTo>
                  <a:cubicBezTo>
                    <a:pt x="2539" y="5857"/>
                    <a:pt x="2539" y="5833"/>
                    <a:pt x="2539" y="5821"/>
                  </a:cubicBezTo>
                  <a:lnTo>
                    <a:pt x="2539" y="5761"/>
                  </a:lnTo>
                  <a:cubicBezTo>
                    <a:pt x="2527" y="4927"/>
                    <a:pt x="2490" y="2002"/>
                    <a:pt x="2490" y="1675"/>
                  </a:cubicBezTo>
                  <a:cubicBezTo>
                    <a:pt x="2490" y="1361"/>
                    <a:pt x="2418" y="1011"/>
                    <a:pt x="2128" y="817"/>
                  </a:cubicBezTo>
                  <a:cubicBezTo>
                    <a:pt x="1693" y="506"/>
                    <a:pt x="957" y="0"/>
                    <a:pt x="4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18"/>
            <p:cNvSpPr/>
            <p:nvPr/>
          </p:nvSpPr>
          <p:spPr>
            <a:xfrm>
              <a:off x="2036253" y="4342362"/>
              <a:ext cx="42244" cy="45098"/>
            </a:xfrm>
            <a:custGeom>
              <a:avLst/>
              <a:gdLst/>
              <a:ahLst/>
              <a:cxnLst/>
              <a:rect l="l" t="t" r="r" b="b"/>
              <a:pathLst>
                <a:path w="1258" h="1343" extrusionOk="0">
                  <a:moveTo>
                    <a:pt x="581" y="0"/>
                  </a:moveTo>
                  <a:cubicBezTo>
                    <a:pt x="581" y="0"/>
                    <a:pt x="13" y="218"/>
                    <a:pt x="0" y="291"/>
                  </a:cubicBezTo>
                  <a:cubicBezTo>
                    <a:pt x="61" y="532"/>
                    <a:pt x="158" y="774"/>
                    <a:pt x="278" y="1004"/>
                  </a:cubicBezTo>
                  <a:cubicBezTo>
                    <a:pt x="327" y="1052"/>
                    <a:pt x="1257" y="1342"/>
                    <a:pt x="1257" y="1342"/>
                  </a:cubicBezTo>
                  <a:cubicBezTo>
                    <a:pt x="617" y="629"/>
                    <a:pt x="581" y="0"/>
                    <a:pt x="5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18"/>
            <p:cNvSpPr/>
            <p:nvPr/>
          </p:nvSpPr>
          <p:spPr>
            <a:xfrm>
              <a:off x="2004989" y="4225063"/>
              <a:ext cx="107590" cy="298358"/>
            </a:xfrm>
            <a:custGeom>
              <a:avLst/>
              <a:gdLst/>
              <a:ahLst/>
              <a:cxnLst/>
              <a:rect l="l" t="t" r="r" b="b"/>
              <a:pathLst>
                <a:path w="3204" h="8885" extrusionOk="0">
                  <a:moveTo>
                    <a:pt x="1052" y="0"/>
                  </a:moveTo>
                  <a:lnTo>
                    <a:pt x="1" y="2853"/>
                  </a:lnTo>
                  <a:cubicBezTo>
                    <a:pt x="182" y="3481"/>
                    <a:pt x="327" y="4037"/>
                    <a:pt x="388" y="4352"/>
                  </a:cubicBezTo>
                  <a:cubicBezTo>
                    <a:pt x="400" y="4376"/>
                    <a:pt x="400" y="4388"/>
                    <a:pt x="400" y="4400"/>
                  </a:cubicBezTo>
                  <a:cubicBezTo>
                    <a:pt x="400" y="4424"/>
                    <a:pt x="412" y="4460"/>
                    <a:pt x="424" y="4485"/>
                  </a:cubicBezTo>
                  <a:cubicBezTo>
                    <a:pt x="436" y="4485"/>
                    <a:pt x="436" y="4497"/>
                    <a:pt x="436" y="4509"/>
                  </a:cubicBezTo>
                  <a:cubicBezTo>
                    <a:pt x="460" y="4557"/>
                    <a:pt x="484" y="4605"/>
                    <a:pt x="508" y="4642"/>
                  </a:cubicBezTo>
                  <a:lnTo>
                    <a:pt x="508" y="4654"/>
                  </a:lnTo>
                  <a:cubicBezTo>
                    <a:pt x="883" y="5258"/>
                    <a:pt x="1947" y="6793"/>
                    <a:pt x="2781" y="8147"/>
                  </a:cubicBezTo>
                  <a:cubicBezTo>
                    <a:pt x="2926" y="8401"/>
                    <a:pt x="3071" y="8655"/>
                    <a:pt x="3204" y="8884"/>
                  </a:cubicBezTo>
                  <a:cubicBezTo>
                    <a:pt x="3107" y="8691"/>
                    <a:pt x="1995" y="6721"/>
                    <a:pt x="1729" y="6237"/>
                  </a:cubicBezTo>
                  <a:cubicBezTo>
                    <a:pt x="1463" y="5778"/>
                    <a:pt x="557" y="4509"/>
                    <a:pt x="593" y="3771"/>
                  </a:cubicBezTo>
                  <a:cubicBezTo>
                    <a:pt x="605" y="3421"/>
                    <a:pt x="653" y="2502"/>
                    <a:pt x="835" y="1910"/>
                  </a:cubicBezTo>
                  <a:cubicBezTo>
                    <a:pt x="1004" y="1318"/>
                    <a:pt x="1439" y="0"/>
                    <a:pt x="14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18"/>
            <p:cNvSpPr/>
            <p:nvPr/>
          </p:nvSpPr>
          <p:spPr>
            <a:xfrm>
              <a:off x="1945359" y="4195630"/>
              <a:ext cx="53056" cy="353139"/>
            </a:xfrm>
            <a:custGeom>
              <a:avLst/>
              <a:gdLst/>
              <a:ahLst/>
              <a:cxnLst/>
              <a:rect l="l" t="t" r="r" b="b"/>
              <a:pathLst>
                <a:path w="1580" h="6556" extrusionOk="0">
                  <a:moveTo>
                    <a:pt x="185" y="1"/>
                  </a:moveTo>
                  <a:cubicBezTo>
                    <a:pt x="73" y="1"/>
                    <a:pt x="0" y="97"/>
                    <a:pt x="8" y="339"/>
                  </a:cubicBezTo>
                  <a:lnTo>
                    <a:pt x="8" y="980"/>
                  </a:lnTo>
                  <a:cubicBezTo>
                    <a:pt x="44" y="1874"/>
                    <a:pt x="226" y="4678"/>
                    <a:pt x="201" y="6395"/>
                  </a:cubicBezTo>
                  <a:lnTo>
                    <a:pt x="201" y="6504"/>
                  </a:lnTo>
                  <a:cubicBezTo>
                    <a:pt x="361" y="6533"/>
                    <a:pt x="528" y="6555"/>
                    <a:pt x="697" y="6555"/>
                  </a:cubicBezTo>
                  <a:cubicBezTo>
                    <a:pt x="733" y="6555"/>
                    <a:pt x="769" y="6554"/>
                    <a:pt x="806" y="6552"/>
                  </a:cubicBezTo>
                  <a:lnTo>
                    <a:pt x="854" y="6552"/>
                  </a:lnTo>
                  <a:cubicBezTo>
                    <a:pt x="975" y="5452"/>
                    <a:pt x="1579" y="3301"/>
                    <a:pt x="1289" y="1959"/>
                  </a:cubicBezTo>
                  <a:cubicBezTo>
                    <a:pt x="1229" y="1729"/>
                    <a:pt x="1229" y="1512"/>
                    <a:pt x="1180" y="1306"/>
                  </a:cubicBezTo>
                  <a:cubicBezTo>
                    <a:pt x="1144" y="1149"/>
                    <a:pt x="1096" y="1004"/>
                    <a:pt x="1035" y="859"/>
                  </a:cubicBezTo>
                  <a:cubicBezTo>
                    <a:pt x="846" y="447"/>
                    <a:pt x="425" y="1"/>
                    <a:pt x="1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18"/>
            <p:cNvSpPr/>
            <p:nvPr/>
          </p:nvSpPr>
          <p:spPr>
            <a:xfrm>
              <a:off x="1949782" y="4181273"/>
              <a:ext cx="96845" cy="189895"/>
            </a:xfrm>
            <a:custGeom>
              <a:avLst/>
              <a:gdLst/>
              <a:ahLst/>
              <a:cxnLst/>
              <a:rect l="l" t="t" r="r" b="b"/>
              <a:pathLst>
                <a:path w="2884" h="5655" extrusionOk="0">
                  <a:moveTo>
                    <a:pt x="888" y="0"/>
                  </a:moveTo>
                  <a:cubicBezTo>
                    <a:pt x="763" y="0"/>
                    <a:pt x="647" y="15"/>
                    <a:pt x="545" y="47"/>
                  </a:cubicBezTo>
                  <a:cubicBezTo>
                    <a:pt x="388" y="96"/>
                    <a:pt x="327" y="519"/>
                    <a:pt x="291" y="809"/>
                  </a:cubicBezTo>
                  <a:cubicBezTo>
                    <a:pt x="267" y="1099"/>
                    <a:pt x="73" y="4121"/>
                    <a:pt x="13" y="4664"/>
                  </a:cubicBezTo>
                  <a:cubicBezTo>
                    <a:pt x="1" y="4749"/>
                    <a:pt x="1" y="4822"/>
                    <a:pt x="1" y="4906"/>
                  </a:cubicBezTo>
                  <a:cubicBezTo>
                    <a:pt x="21" y="5467"/>
                    <a:pt x="372" y="5654"/>
                    <a:pt x="685" y="5654"/>
                  </a:cubicBezTo>
                  <a:cubicBezTo>
                    <a:pt x="750" y="5654"/>
                    <a:pt x="813" y="5646"/>
                    <a:pt x="871" y="5631"/>
                  </a:cubicBezTo>
                  <a:cubicBezTo>
                    <a:pt x="992" y="5619"/>
                    <a:pt x="1113" y="5547"/>
                    <a:pt x="1173" y="5426"/>
                  </a:cubicBezTo>
                  <a:cubicBezTo>
                    <a:pt x="1415" y="4749"/>
                    <a:pt x="2684" y="1619"/>
                    <a:pt x="2684" y="1607"/>
                  </a:cubicBezTo>
                  <a:cubicBezTo>
                    <a:pt x="2884" y="662"/>
                    <a:pt x="1707" y="0"/>
                    <a:pt x="8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18"/>
            <p:cNvSpPr/>
            <p:nvPr/>
          </p:nvSpPr>
          <p:spPr>
            <a:xfrm>
              <a:off x="1983358" y="4344341"/>
              <a:ext cx="9772" cy="46643"/>
            </a:xfrm>
            <a:custGeom>
              <a:avLst/>
              <a:gdLst/>
              <a:ahLst/>
              <a:cxnLst/>
              <a:rect l="l" t="t" r="r" b="b"/>
              <a:pathLst>
                <a:path w="291" h="1389" extrusionOk="0">
                  <a:moveTo>
                    <a:pt x="291" y="0"/>
                  </a:moveTo>
                  <a:lnTo>
                    <a:pt x="158" y="290"/>
                  </a:lnTo>
                  <a:lnTo>
                    <a:pt x="1" y="701"/>
                  </a:lnTo>
                  <a:cubicBezTo>
                    <a:pt x="1" y="701"/>
                    <a:pt x="165" y="1389"/>
                    <a:pt x="200" y="1389"/>
                  </a:cubicBezTo>
                  <a:cubicBezTo>
                    <a:pt x="210" y="1389"/>
                    <a:pt x="210" y="1338"/>
                    <a:pt x="194" y="1209"/>
                  </a:cubicBezTo>
                  <a:cubicBezTo>
                    <a:pt x="122" y="604"/>
                    <a:pt x="122" y="798"/>
                    <a:pt x="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18"/>
            <p:cNvSpPr/>
            <p:nvPr/>
          </p:nvSpPr>
          <p:spPr>
            <a:xfrm>
              <a:off x="1858878" y="4067803"/>
              <a:ext cx="19846" cy="11887"/>
            </a:xfrm>
            <a:custGeom>
              <a:avLst/>
              <a:gdLst/>
              <a:ahLst/>
              <a:cxnLst/>
              <a:rect l="l" t="t" r="r" b="b"/>
              <a:pathLst>
                <a:path w="591" h="354" extrusionOk="0">
                  <a:moveTo>
                    <a:pt x="428" y="1"/>
                  </a:moveTo>
                  <a:cubicBezTo>
                    <a:pt x="411" y="1"/>
                    <a:pt x="393" y="2"/>
                    <a:pt x="375" y="6"/>
                  </a:cubicBezTo>
                  <a:cubicBezTo>
                    <a:pt x="351" y="18"/>
                    <a:pt x="327" y="30"/>
                    <a:pt x="303" y="42"/>
                  </a:cubicBezTo>
                  <a:lnTo>
                    <a:pt x="303" y="78"/>
                  </a:lnTo>
                  <a:lnTo>
                    <a:pt x="291" y="78"/>
                  </a:lnTo>
                  <a:cubicBezTo>
                    <a:pt x="291" y="78"/>
                    <a:pt x="170" y="163"/>
                    <a:pt x="158" y="163"/>
                  </a:cubicBezTo>
                  <a:cubicBezTo>
                    <a:pt x="146" y="175"/>
                    <a:pt x="1" y="344"/>
                    <a:pt x="1" y="344"/>
                  </a:cubicBezTo>
                  <a:cubicBezTo>
                    <a:pt x="13" y="350"/>
                    <a:pt x="28" y="353"/>
                    <a:pt x="43" y="353"/>
                  </a:cubicBezTo>
                  <a:cubicBezTo>
                    <a:pt x="58" y="353"/>
                    <a:pt x="73" y="350"/>
                    <a:pt x="85" y="344"/>
                  </a:cubicBezTo>
                  <a:cubicBezTo>
                    <a:pt x="133" y="332"/>
                    <a:pt x="218" y="223"/>
                    <a:pt x="266" y="187"/>
                  </a:cubicBezTo>
                  <a:lnTo>
                    <a:pt x="363" y="127"/>
                  </a:lnTo>
                  <a:cubicBezTo>
                    <a:pt x="385" y="118"/>
                    <a:pt x="407" y="114"/>
                    <a:pt x="430" y="114"/>
                  </a:cubicBezTo>
                  <a:cubicBezTo>
                    <a:pt x="472" y="114"/>
                    <a:pt x="513" y="127"/>
                    <a:pt x="544" y="151"/>
                  </a:cubicBezTo>
                  <a:cubicBezTo>
                    <a:pt x="554" y="165"/>
                    <a:pt x="561" y="170"/>
                    <a:pt x="566" y="170"/>
                  </a:cubicBezTo>
                  <a:cubicBezTo>
                    <a:pt x="590" y="170"/>
                    <a:pt x="557" y="18"/>
                    <a:pt x="557" y="18"/>
                  </a:cubicBezTo>
                  <a:cubicBezTo>
                    <a:pt x="514" y="9"/>
                    <a:pt x="471" y="1"/>
                    <a:pt x="428" y="1"/>
                  </a:cubicBezTo>
                  <a:close/>
                </a:path>
              </a:pathLst>
            </a:custGeom>
            <a:solidFill>
              <a:srgbClr val="F4D4B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18"/>
            <p:cNvSpPr/>
            <p:nvPr/>
          </p:nvSpPr>
          <p:spPr>
            <a:xfrm>
              <a:off x="1854009" y="4059844"/>
              <a:ext cx="54433" cy="21693"/>
            </a:xfrm>
            <a:custGeom>
              <a:avLst/>
              <a:gdLst/>
              <a:ahLst/>
              <a:cxnLst/>
              <a:rect l="l" t="t" r="r" b="b"/>
              <a:pathLst>
                <a:path w="1621" h="646" extrusionOk="0">
                  <a:moveTo>
                    <a:pt x="1499" y="1"/>
                  </a:moveTo>
                  <a:cubicBezTo>
                    <a:pt x="1499" y="1"/>
                    <a:pt x="1185" y="98"/>
                    <a:pt x="1088" y="110"/>
                  </a:cubicBezTo>
                  <a:cubicBezTo>
                    <a:pt x="1063" y="116"/>
                    <a:pt x="1026" y="118"/>
                    <a:pt x="983" y="118"/>
                  </a:cubicBezTo>
                  <a:cubicBezTo>
                    <a:pt x="886" y="118"/>
                    <a:pt x="756" y="107"/>
                    <a:pt x="653" y="107"/>
                  </a:cubicBezTo>
                  <a:cubicBezTo>
                    <a:pt x="627" y="107"/>
                    <a:pt x="602" y="108"/>
                    <a:pt x="581" y="110"/>
                  </a:cubicBezTo>
                  <a:cubicBezTo>
                    <a:pt x="508" y="110"/>
                    <a:pt x="363" y="267"/>
                    <a:pt x="218" y="376"/>
                  </a:cubicBezTo>
                  <a:cubicBezTo>
                    <a:pt x="109" y="509"/>
                    <a:pt x="0" y="629"/>
                    <a:pt x="37" y="642"/>
                  </a:cubicBezTo>
                  <a:cubicBezTo>
                    <a:pt x="42" y="644"/>
                    <a:pt x="47" y="646"/>
                    <a:pt x="53" y="646"/>
                  </a:cubicBezTo>
                  <a:cubicBezTo>
                    <a:pt x="122" y="646"/>
                    <a:pt x="265" y="466"/>
                    <a:pt x="387" y="388"/>
                  </a:cubicBezTo>
                  <a:cubicBezTo>
                    <a:pt x="424" y="344"/>
                    <a:pt x="473" y="322"/>
                    <a:pt x="525" y="322"/>
                  </a:cubicBezTo>
                  <a:cubicBezTo>
                    <a:pt x="559" y="322"/>
                    <a:pt x="595" y="332"/>
                    <a:pt x="629" y="351"/>
                  </a:cubicBezTo>
                  <a:cubicBezTo>
                    <a:pt x="665" y="376"/>
                    <a:pt x="653" y="424"/>
                    <a:pt x="605" y="448"/>
                  </a:cubicBezTo>
                  <a:cubicBezTo>
                    <a:pt x="569" y="472"/>
                    <a:pt x="484" y="484"/>
                    <a:pt x="472" y="509"/>
                  </a:cubicBezTo>
                  <a:cubicBezTo>
                    <a:pt x="472" y="528"/>
                    <a:pt x="472" y="564"/>
                    <a:pt x="542" y="564"/>
                  </a:cubicBezTo>
                  <a:cubicBezTo>
                    <a:pt x="559" y="564"/>
                    <a:pt x="579" y="562"/>
                    <a:pt x="605" y="557"/>
                  </a:cubicBezTo>
                  <a:cubicBezTo>
                    <a:pt x="702" y="545"/>
                    <a:pt x="786" y="509"/>
                    <a:pt x="871" y="448"/>
                  </a:cubicBezTo>
                  <a:cubicBezTo>
                    <a:pt x="919" y="412"/>
                    <a:pt x="980" y="388"/>
                    <a:pt x="1052" y="388"/>
                  </a:cubicBezTo>
                  <a:cubicBezTo>
                    <a:pt x="1149" y="388"/>
                    <a:pt x="1620" y="303"/>
                    <a:pt x="1620" y="303"/>
                  </a:cubicBezTo>
                  <a:lnTo>
                    <a:pt x="1499" y="1"/>
                  </a:ln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18"/>
            <p:cNvSpPr/>
            <p:nvPr/>
          </p:nvSpPr>
          <p:spPr>
            <a:xfrm>
              <a:off x="1887691" y="4043625"/>
              <a:ext cx="84051" cy="30994"/>
            </a:xfrm>
            <a:custGeom>
              <a:avLst/>
              <a:gdLst/>
              <a:ahLst/>
              <a:cxnLst/>
              <a:rect l="l" t="t" r="r" b="b"/>
              <a:pathLst>
                <a:path w="2503" h="923" extrusionOk="0">
                  <a:moveTo>
                    <a:pt x="2503" y="1"/>
                  </a:moveTo>
                  <a:lnTo>
                    <a:pt x="2503" y="1"/>
                  </a:lnTo>
                  <a:cubicBezTo>
                    <a:pt x="2503" y="1"/>
                    <a:pt x="2382" y="25"/>
                    <a:pt x="2176" y="49"/>
                  </a:cubicBezTo>
                  <a:cubicBezTo>
                    <a:pt x="1439" y="182"/>
                    <a:pt x="714" y="351"/>
                    <a:pt x="1" y="557"/>
                  </a:cubicBezTo>
                  <a:lnTo>
                    <a:pt x="61" y="919"/>
                  </a:lnTo>
                  <a:cubicBezTo>
                    <a:pt x="61" y="919"/>
                    <a:pt x="303" y="922"/>
                    <a:pt x="658" y="922"/>
                  </a:cubicBezTo>
                  <a:cubicBezTo>
                    <a:pt x="1013" y="922"/>
                    <a:pt x="1481" y="919"/>
                    <a:pt x="1935" y="907"/>
                  </a:cubicBezTo>
                  <a:lnTo>
                    <a:pt x="2309" y="895"/>
                  </a:lnTo>
                  <a:lnTo>
                    <a:pt x="2394" y="895"/>
                  </a:lnTo>
                  <a:lnTo>
                    <a:pt x="2406" y="810"/>
                  </a:lnTo>
                  <a:lnTo>
                    <a:pt x="25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18"/>
            <p:cNvSpPr/>
            <p:nvPr/>
          </p:nvSpPr>
          <p:spPr>
            <a:xfrm>
              <a:off x="1793529" y="3974716"/>
              <a:ext cx="42244" cy="100303"/>
            </a:xfrm>
            <a:custGeom>
              <a:avLst/>
              <a:gdLst/>
              <a:ahLst/>
              <a:cxnLst/>
              <a:rect l="l" t="t" r="r" b="b"/>
              <a:pathLst>
                <a:path w="1258" h="2987" extrusionOk="0">
                  <a:moveTo>
                    <a:pt x="160" y="0"/>
                  </a:moveTo>
                  <a:cubicBezTo>
                    <a:pt x="147" y="0"/>
                    <a:pt x="134" y="3"/>
                    <a:pt x="121" y="10"/>
                  </a:cubicBezTo>
                  <a:lnTo>
                    <a:pt x="73" y="22"/>
                  </a:lnTo>
                  <a:cubicBezTo>
                    <a:pt x="25" y="34"/>
                    <a:pt x="1" y="94"/>
                    <a:pt x="25" y="143"/>
                  </a:cubicBezTo>
                  <a:lnTo>
                    <a:pt x="1028" y="2923"/>
                  </a:lnTo>
                  <a:cubicBezTo>
                    <a:pt x="1038" y="2963"/>
                    <a:pt x="1081" y="2986"/>
                    <a:pt x="1123" y="2986"/>
                  </a:cubicBezTo>
                  <a:cubicBezTo>
                    <a:pt x="1132" y="2986"/>
                    <a:pt x="1140" y="2985"/>
                    <a:pt x="1149" y="2983"/>
                  </a:cubicBezTo>
                  <a:lnTo>
                    <a:pt x="1185" y="2959"/>
                  </a:lnTo>
                  <a:cubicBezTo>
                    <a:pt x="1233" y="2947"/>
                    <a:pt x="1258" y="2886"/>
                    <a:pt x="1245" y="2838"/>
                  </a:cubicBezTo>
                  <a:lnTo>
                    <a:pt x="242" y="58"/>
                  </a:lnTo>
                  <a:cubicBezTo>
                    <a:pt x="225" y="23"/>
                    <a:pt x="194" y="0"/>
                    <a:pt x="160" y="0"/>
                  </a:cubicBezTo>
                  <a:close/>
                </a:path>
              </a:pathLst>
            </a:custGeom>
            <a:solidFill>
              <a:srgbClr val="1C44B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18"/>
            <p:cNvSpPr/>
            <p:nvPr/>
          </p:nvSpPr>
          <p:spPr>
            <a:xfrm>
              <a:off x="1832886" y="4081370"/>
              <a:ext cx="113299" cy="8160"/>
            </a:xfrm>
            <a:custGeom>
              <a:avLst/>
              <a:gdLst/>
              <a:ahLst/>
              <a:cxnLst/>
              <a:rect l="l" t="t" r="r" b="b"/>
              <a:pathLst>
                <a:path w="3374" h="243" extrusionOk="0">
                  <a:moveTo>
                    <a:pt x="110" y="1"/>
                  </a:moveTo>
                  <a:cubicBezTo>
                    <a:pt x="49" y="1"/>
                    <a:pt x="1" y="61"/>
                    <a:pt x="1" y="121"/>
                  </a:cubicBezTo>
                  <a:lnTo>
                    <a:pt x="1" y="134"/>
                  </a:lnTo>
                  <a:cubicBezTo>
                    <a:pt x="1" y="194"/>
                    <a:pt x="49" y="242"/>
                    <a:pt x="110" y="242"/>
                  </a:cubicBezTo>
                  <a:lnTo>
                    <a:pt x="3264" y="242"/>
                  </a:lnTo>
                  <a:cubicBezTo>
                    <a:pt x="3325" y="242"/>
                    <a:pt x="3373" y="194"/>
                    <a:pt x="3373" y="134"/>
                  </a:cubicBezTo>
                  <a:lnTo>
                    <a:pt x="3373" y="121"/>
                  </a:lnTo>
                  <a:cubicBezTo>
                    <a:pt x="3373" y="61"/>
                    <a:pt x="3325" y="1"/>
                    <a:pt x="3264" y="1"/>
                  </a:cubicBezTo>
                  <a:close/>
                </a:path>
              </a:pathLst>
            </a:custGeom>
            <a:solidFill>
              <a:srgbClr val="1C44B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18"/>
            <p:cNvSpPr/>
            <p:nvPr/>
          </p:nvSpPr>
          <p:spPr>
            <a:xfrm>
              <a:off x="1952636" y="4043625"/>
              <a:ext cx="19107" cy="30894"/>
            </a:xfrm>
            <a:custGeom>
              <a:avLst/>
              <a:gdLst/>
              <a:ahLst/>
              <a:cxnLst/>
              <a:rect l="l" t="t" r="r" b="b"/>
              <a:pathLst>
                <a:path w="569" h="920" extrusionOk="0">
                  <a:moveTo>
                    <a:pt x="569" y="1"/>
                  </a:moveTo>
                  <a:cubicBezTo>
                    <a:pt x="569" y="1"/>
                    <a:pt x="448" y="25"/>
                    <a:pt x="242" y="61"/>
                  </a:cubicBezTo>
                  <a:cubicBezTo>
                    <a:pt x="146" y="339"/>
                    <a:pt x="61" y="629"/>
                    <a:pt x="1" y="919"/>
                  </a:cubicBezTo>
                  <a:lnTo>
                    <a:pt x="375" y="895"/>
                  </a:lnTo>
                  <a:lnTo>
                    <a:pt x="472" y="810"/>
                  </a:lnTo>
                  <a:lnTo>
                    <a:pt x="569" y="1"/>
                  </a:lnTo>
                  <a:close/>
                </a:path>
              </a:pathLst>
            </a:custGeom>
            <a:solidFill>
              <a:srgbClr val="F2912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18"/>
            <p:cNvSpPr/>
            <p:nvPr/>
          </p:nvSpPr>
          <p:spPr>
            <a:xfrm>
              <a:off x="1946155" y="3955542"/>
              <a:ext cx="121392" cy="246914"/>
            </a:xfrm>
            <a:custGeom>
              <a:avLst/>
              <a:gdLst/>
              <a:ahLst/>
              <a:cxnLst/>
              <a:rect l="l" t="t" r="r" b="b"/>
              <a:pathLst>
                <a:path w="3615" h="7353" extrusionOk="0">
                  <a:moveTo>
                    <a:pt x="2454" y="1"/>
                  </a:moveTo>
                  <a:cubicBezTo>
                    <a:pt x="2454" y="1"/>
                    <a:pt x="1632" y="206"/>
                    <a:pt x="1342" y="641"/>
                  </a:cubicBezTo>
                  <a:cubicBezTo>
                    <a:pt x="762" y="1512"/>
                    <a:pt x="447" y="2781"/>
                    <a:pt x="266" y="3965"/>
                  </a:cubicBezTo>
                  <a:cubicBezTo>
                    <a:pt x="230" y="4255"/>
                    <a:pt x="194" y="4545"/>
                    <a:pt x="169" y="4823"/>
                  </a:cubicBezTo>
                  <a:cubicBezTo>
                    <a:pt x="36" y="6117"/>
                    <a:pt x="49" y="7156"/>
                    <a:pt x="0" y="7241"/>
                  </a:cubicBezTo>
                  <a:cubicBezTo>
                    <a:pt x="0" y="7241"/>
                    <a:pt x="106" y="7352"/>
                    <a:pt x="496" y="7352"/>
                  </a:cubicBezTo>
                  <a:cubicBezTo>
                    <a:pt x="708" y="7352"/>
                    <a:pt x="1005" y="7319"/>
                    <a:pt x="1414" y="7217"/>
                  </a:cubicBezTo>
                  <a:cubicBezTo>
                    <a:pt x="2283" y="7011"/>
                    <a:pt x="2846" y="6851"/>
                    <a:pt x="3247" y="6851"/>
                  </a:cubicBezTo>
                  <a:cubicBezTo>
                    <a:pt x="3387" y="6851"/>
                    <a:pt x="3508" y="6871"/>
                    <a:pt x="3614" y="6914"/>
                  </a:cubicBezTo>
                  <a:cubicBezTo>
                    <a:pt x="3614" y="6914"/>
                    <a:pt x="3155" y="5283"/>
                    <a:pt x="3119" y="4715"/>
                  </a:cubicBezTo>
                  <a:cubicBezTo>
                    <a:pt x="3082" y="4146"/>
                    <a:pt x="3348" y="3167"/>
                    <a:pt x="3348" y="2188"/>
                  </a:cubicBezTo>
                  <a:cubicBezTo>
                    <a:pt x="3348" y="1209"/>
                    <a:pt x="2913" y="545"/>
                    <a:pt x="24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18"/>
            <p:cNvSpPr/>
            <p:nvPr/>
          </p:nvSpPr>
          <p:spPr>
            <a:xfrm>
              <a:off x="1951831" y="3990231"/>
              <a:ext cx="77133" cy="128141"/>
            </a:xfrm>
            <a:custGeom>
              <a:avLst/>
              <a:gdLst/>
              <a:ahLst/>
              <a:cxnLst/>
              <a:rect l="l" t="t" r="r" b="b"/>
              <a:pathLst>
                <a:path w="2297" h="3816" extrusionOk="0">
                  <a:moveTo>
                    <a:pt x="1977" y="1"/>
                  </a:moveTo>
                  <a:cubicBezTo>
                    <a:pt x="1844" y="1"/>
                    <a:pt x="1717" y="68"/>
                    <a:pt x="1717" y="68"/>
                  </a:cubicBezTo>
                  <a:cubicBezTo>
                    <a:pt x="1717" y="68"/>
                    <a:pt x="1354" y="116"/>
                    <a:pt x="1004" y="1204"/>
                  </a:cubicBezTo>
                  <a:cubicBezTo>
                    <a:pt x="798" y="1820"/>
                    <a:pt x="677" y="2292"/>
                    <a:pt x="593" y="2582"/>
                  </a:cubicBezTo>
                  <a:cubicBezTo>
                    <a:pt x="544" y="2787"/>
                    <a:pt x="351" y="2932"/>
                    <a:pt x="145" y="2944"/>
                  </a:cubicBezTo>
                  <a:lnTo>
                    <a:pt x="97" y="2944"/>
                  </a:lnTo>
                  <a:cubicBezTo>
                    <a:pt x="61" y="3234"/>
                    <a:pt x="25" y="3524"/>
                    <a:pt x="0" y="3802"/>
                  </a:cubicBezTo>
                  <a:cubicBezTo>
                    <a:pt x="125" y="3812"/>
                    <a:pt x="251" y="3816"/>
                    <a:pt x="379" y="3816"/>
                  </a:cubicBezTo>
                  <a:cubicBezTo>
                    <a:pt x="585" y="3816"/>
                    <a:pt x="794" y="3805"/>
                    <a:pt x="1004" y="3790"/>
                  </a:cubicBezTo>
                  <a:cubicBezTo>
                    <a:pt x="1680" y="3706"/>
                    <a:pt x="2297" y="950"/>
                    <a:pt x="2273" y="370"/>
                  </a:cubicBezTo>
                  <a:cubicBezTo>
                    <a:pt x="2260" y="73"/>
                    <a:pt x="2116" y="1"/>
                    <a:pt x="1977" y="1"/>
                  </a:cubicBezTo>
                  <a:close/>
                </a:path>
              </a:pathLst>
            </a:custGeom>
            <a:solidFill>
              <a:srgbClr val="F2912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18"/>
            <p:cNvSpPr/>
            <p:nvPr/>
          </p:nvSpPr>
          <p:spPr>
            <a:xfrm>
              <a:off x="2030578" y="4198265"/>
              <a:ext cx="28039" cy="42244"/>
            </a:xfrm>
            <a:custGeom>
              <a:avLst/>
              <a:gdLst/>
              <a:ahLst/>
              <a:cxnLst/>
              <a:rect l="l" t="t" r="r" b="b"/>
              <a:pathLst>
                <a:path w="835" h="1258" extrusionOk="0">
                  <a:moveTo>
                    <a:pt x="592" y="1"/>
                  </a:moveTo>
                  <a:lnTo>
                    <a:pt x="73" y="242"/>
                  </a:lnTo>
                  <a:cubicBezTo>
                    <a:pt x="37" y="412"/>
                    <a:pt x="12" y="569"/>
                    <a:pt x="0" y="738"/>
                  </a:cubicBezTo>
                  <a:cubicBezTo>
                    <a:pt x="12" y="762"/>
                    <a:pt x="206" y="1258"/>
                    <a:pt x="206" y="1258"/>
                  </a:cubicBezTo>
                  <a:cubicBezTo>
                    <a:pt x="206" y="1258"/>
                    <a:pt x="605" y="1113"/>
                    <a:pt x="834" y="436"/>
                  </a:cubicBezTo>
                  <a:lnTo>
                    <a:pt x="5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18"/>
            <p:cNvSpPr/>
            <p:nvPr/>
          </p:nvSpPr>
          <p:spPr>
            <a:xfrm>
              <a:off x="1827480" y="4080228"/>
              <a:ext cx="54500" cy="18939"/>
            </a:xfrm>
            <a:custGeom>
              <a:avLst/>
              <a:gdLst/>
              <a:ahLst/>
              <a:cxnLst/>
              <a:rect l="l" t="t" r="r" b="b"/>
              <a:pathLst>
                <a:path w="1623" h="564" extrusionOk="0">
                  <a:moveTo>
                    <a:pt x="28" y="1"/>
                  </a:moveTo>
                  <a:cubicBezTo>
                    <a:pt x="9" y="1"/>
                    <a:pt x="0" y="15"/>
                    <a:pt x="5" y="47"/>
                  </a:cubicBezTo>
                  <a:cubicBezTo>
                    <a:pt x="65" y="216"/>
                    <a:pt x="198" y="373"/>
                    <a:pt x="367" y="446"/>
                  </a:cubicBezTo>
                  <a:cubicBezTo>
                    <a:pt x="488" y="494"/>
                    <a:pt x="621" y="530"/>
                    <a:pt x="766" y="554"/>
                  </a:cubicBezTo>
                  <a:cubicBezTo>
                    <a:pt x="790" y="560"/>
                    <a:pt x="815" y="563"/>
                    <a:pt x="839" y="563"/>
                  </a:cubicBezTo>
                  <a:cubicBezTo>
                    <a:pt x="863" y="563"/>
                    <a:pt x="887" y="560"/>
                    <a:pt x="911" y="554"/>
                  </a:cubicBezTo>
                  <a:cubicBezTo>
                    <a:pt x="1020" y="530"/>
                    <a:pt x="1141" y="518"/>
                    <a:pt x="1250" y="518"/>
                  </a:cubicBezTo>
                  <a:lnTo>
                    <a:pt x="1419" y="518"/>
                  </a:lnTo>
                  <a:cubicBezTo>
                    <a:pt x="1444" y="519"/>
                    <a:pt x="1464" y="520"/>
                    <a:pt x="1481" y="520"/>
                  </a:cubicBezTo>
                  <a:cubicBezTo>
                    <a:pt x="1623" y="520"/>
                    <a:pt x="1516" y="478"/>
                    <a:pt x="1419" y="446"/>
                  </a:cubicBezTo>
                  <a:lnTo>
                    <a:pt x="1383" y="155"/>
                  </a:lnTo>
                  <a:cubicBezTo>
                    <a:pt x="1250" y="180"/>
                    <a:pt x="1117" y="180"/>
                    <a:pt x="996" y="180"/>
                  </a:cubicBezTo>
                  <a:cubicBezTo>
                    <a:pt x="863" y="168"/>
                    <a:pt x="718" y="95"/>
                    <a:pt x="537" y="59"/>
                  </a:cubicBezTo>
                  <a:cubicBezTo>
                    <a:pt x="506" y="53"/>
                    <a:pt x="479" y="50"/>
                    <a:pt x="456" y="50"/>
                  </a:cubicBezTo>
                  <a:cubicBezTo>
                    <a:pt x="345" y="50"/>
                    <a:pt x="323" y="113"/>
                    <a:pt x="343" y="143"/>
                  </a:cubicBezTo>
                  <a:cubicBezTo>
                    <a:pt x="380" y="192"/>
                    <a:pt x="585" y="216"/>
                    <a:pt x="585" y="216"/>
                  </a:cubicBezTo>
                  <a:cubicBezTo>
                    <a:pt x="585" y="216"/>
                    <a:pt x="609" y="252"/>
                    <a:pt x="500" y="252"/>
                  </a:cubicBezTo>
                  <a:lnTo>
                    <a:pt x="392" y="252"/>
                  </a:lnTo>
                  <a:cubicBezTo>
                    <a:pt x="343" y="228"/>
                    <a:pt x="295" y="216"/>
                    <a:pt x="259" y="180"/>
                  </a:cubicBezTo>
                  <a:lnTo>
                    <a:pt x="186" y="119"/>
                  </a:lnTo>
                  <a:cubicBezTo>
                    <a:pt x="118" y="43"/>
                    <a:pt x="59" y="1"/>
                    <a:pt x="28" y="1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18"/>
            <p:cNvSpPr/>
            <p:nvPr/>
          </p:nvSpPr>
          <p:spPr>
            <a:xfrm>
              <a:off x="1867811" y="3984220"/>
              <a:ext cx="161150" cy="126429"/>
            </a:xfrm>
            <a:custGeom>
              <a:avLst/>
              <a:gdLst/>
              <a:ahLst/>
              <a:cxnLst/>
              <a:rect l="l" t="t" r="r" b="b"/>
              <a:pathLst>
                <a:path w="4799" h="3765" extrusionOk="0">
                  <a:moveTo>
                    <a:pt x="4367" y="0"/>
                  </a:moveTo>
                  <a:cubicBezTo>
                    <a:pt x="4253" y="0"/>
                    <a:pt x="4158" y="29"/>
                    <a:pt x="4158" y="29"/>
                  </a:cubicBezTo>
                  <a:cubicBezTo>
                    <a:pt x="4158" y="29"/>
                    <a:pt x="3796" y="65"/>
                    <a:pt x="3445" y="1165"/>
                  </a:cubicBezTo>
                  <a:cubicBezTo>
                    <a:pt x="3252" y="1770"/>
                    <a:pt x="3119" y="2241"/>
                    <a:pt x="3046" y="2531"/>
                  </a:cubicBezTo>
                  <a:cubicBezTo>
                    <a:pt x="2986" y="2736"/>
                    <a:pt x="2805" y="2894"/>
                    <a:pt x="2587" y="2894"/>
                  </a:cubicBezTo>
                  <a:lnTo>
                    <a:pt x="25" y="2966"/>
                  </a:lnTo>
                  <a:lnTo>
                    <a:pt x="0" y="3474"/>
                  </a:lnTo>
                  <a:cubicBezTo>
                    <a:pt x="0" y="3474"/>
                    <a:pt x="1004" y="3583"/>
                    <a:pt x="1705" y="3679"/>
                  </a:cubicBezTo>
                  <a:cubicBezTo>
                    <a:pt x="2078" y="3735"/>
                    <a:pt x="2461" y="3764"/>
                    <a:pt x="2845" y="3764"/>
                  </a:cubicBezTo>
                  <a:cubicBezTo>
                    <a:pt x="3046" y="3764"/>
                    <a:pt x="3246" y="3756"/>
                    <a:pt x="3445" y="3740"/>
                  </a:cubicBezTo>
                  <a:cubicBezTo>
                    <a:pt x="4122" y="3655"/>
                    <a:pt x="4799" y="645"/>
                    <a:pt x="4763" y="343"/>
                  </a:cubicBezTo>
                  <a:cubicBezTo>
                    <a:pt x="4734" y="59"/>
                    <a:pt x="4530" y="0"/>
                    <a:pt x="43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18"/>
            <p:cNvSpPr/>
            <p:nvPr/>
          </p:nvSpPr>
          <p:spPr>
            <a:xfrm>
              <a:off x="1948573" y="3870279"/>
              <a:ext cx="82439" cy="86838"/>
            </a:xfrm>
            <a:custGeom>
              <a:avLst/>
              <a:gdLst/>
              <a:ahLst/>
              <a:cxnLst/>
              <a:rect l="l" t="t" r="r" b="b"/>
              <a:pathLst>
                <a:path w="2455" h="2586" extrusionOk="0">
                  <a:moveTo>
                    <a:pt x="1735" y="1"/>
                  </a:moveTo>
                  <a:cubicBezTo>
                    <a:pt x="1641" y="1"/>
                    <a:pt x="640" y="183"/>
                    <a:pt x="605" y="195"/>
                  </a:cubicBezTo>
                  <a:cubicBezTo>
                    <a:pt x="412" y="400"/>
                    <a:pt x="230" y="606"/>
                    <a:pt x="61" y="835"/>
                  </a:cubicBezTo>
                  <a:cubicBezTo>
                    <a:pt x="61" y="835"/>
                    <a:pt x="1" y="968"/>
                    <a:pt x="146" y="1186"/>
                  </a:cubicBezTo>
                  <a:cubicBezTo>
                    <a:pt x="158" y="1210"/>
                    <a:pt x="218" y="1246"/>
                    <a:pt x="218" y="1271"/>
                  </a:cubicBezTo>
                  <a:cubicBezTo>
                    <a:pt x="242" y="1355"/>
                    <a:pt x="242" y="1452"/>
                    <a:pt x="218" y="1536"/>
                  </a:cubicBezTo>
                  <a:cubicBezTo>
                    <a:pt x="315" y="1911"/>
                    <a:pt x="484" y="2262"/>
                    <a:pt x="738" y="2552"/>
                  </a:cubicBezTo>
                  <a:cubicBezTo>
                    <a:pt x="792" y="2575"/>
                    <a:pt x="858" y="2586"/>
                    <a:pt x="930" y="2586"/>
                  </a:cubicBezTo>
                  <a:cubicBezTo>
                    <a:pt x="1196" y="2586"/>
                    <a:pt x="1564" y="2445"/>
                    <a:pt x="1886" y="2274"/>
                  </a:cubicBezTo>
                  <a:cubicBezTo>
                    <a:pt x="1971" y="2274"/>
                    <a:pt x="2454" y="2020"/>
                    <a:pt x="2382" y="1343"/>
                  </a:cubicBezTo>
                  <a:cubicBezTo>
                    <a:pt x="2309" y="835"/>
                    <a:pt x="2080" y="376"/>
                    <a:pt x="1741" y="1"/>
                  </a:cubicBezTo>
                  <a:cubicBezTo>
                    <a:pt x="1740" y="1"/>
                    <a:pt x="1738" y="1"/>
                    <a:pt x="1735" y="1"/>
                  </a:cubicBezTo>
                  <a:close/>
                </a:path>
              </a:pathLst>
            </a:custGeom>
            <a:solidFill>
              <a:srgbClr val="FFD1A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18"/>
            <p:cNvSpPr/>
            <p:nvPr/>
          </p:nvSpPr>
          <p:spPr>
            <a:xfrm>
              <a:off x="1920164" y="3840594"/>
              <a:ext cx="120586" cy="95535"/>
            </a:xfrm>
            <a:custGeom>
              <a:avLst/>
              <a:gdLst/>
              <a:ahLst/>
              <a:cxnLst/>
              <a:rect l="l" t="t" r="r" b="b"/>
              <a:pathLst>
                <a:path w="3591" h="2845" extrusionOk="0">
                  <a:moveTo>
                    <a:pt x="2076" y="1"/>
                  </a:moveTo>
                  <a:cubicBezTo>
                    <a:pt x="1603" y="1"/>
                    <a:pt x="1134" y="396"/>
                    <a:pt x="992" y="462"/>
                  </a:cubicBezTo>
                  <a:cubicBezTo>
                    <a:pt x="667" y="620"/>
                    <a:pt x="325" y="705"/>
                    <a:pt x="119" y="705"/>
                  </a:cubicBezTo>
                  <a:cubicBezTo>
                    <a:pt x="72" y="705"/>
                    <a:pt x="32" y="701"/>
                    <a:pt x="1" y="692"/>
                  </a:cubicBezTo>
                  <a:lnTo>
                    <a:pt x="1" y="692"/>
                  </a:lnTo>
                  <a:cubicBezTo>
                    <a:pt x="65" y="1514"/>
                    <a:pt x="455" y="1749"/>
                    <a:pt x="864" y="1749"/>
                  </a:cubicBezTo>
                  <a:cubicBezTo>
                    <a:pt x="1297" y="1749"/>
                    <a:pt x="1750" y="1487"/>
                    <a:pt x="1862" y="1381"/>
                  </a:cubicBezTo>
                  <a:cubicBezTo>
                    <a:pt x="1958" y="1295"/>
                    <a:pt x="2023" y="1247"/>
                    <a:pt x="2066" y="1247"/>
                  </a:cubicBezTo>
                  <a:cubicBezTo>
                    <a:pt x="2126" y="1247"/>
                    <a:pt x="2145" y="1339"/>
                    <a:pt x="2152" y="1550"/>
                  </a:cubicBezTo>
                  <a:cubicBezTo>
                    <a:pt x="2128" y="1744"/>
                    <a:pt x="2249" y="1925"/>
                    <a:pt x="2442" y="1973"/>
                  </a:cubicBezTo>
                  <a:cubicBezTo>
                    <a:pt x="2260" y="1781"/>
                    <a:pt x="2434" y="1504"/>
                    <a:pt x="2658" y="1504"/>
                  </a:cubicBezTo>
                  <a:cubicBezTo>
                    <a:pt x="2702" y="1504"/>
                    <a:pt x="2747" y="1514"/>
                    <a:pt x="2793" y="1538"/>
                  </a:cubicBezTo>
                  <a:cubicBezTo>
                    <a:pt x="3240" y="1949"/>
                    <a:pt x="2817" y="2263"/>
                    <a:pt x="2841" y="2420"/>
                  </a:cubicBezTo>
                  <a:cubicBezTo>
                    <a:pt x="2883" y="2690"/>
                    <a:pt x="2942" y="2844"/>
                    <a:pt x="3057" y="2844"/>
                  </a:cubicBezTo>
                  <a:cubicBezTo>
                    <a:pt x="3076" y="2844"/>
                    <a:pt x="3097" y="2840"/>
                    <a:pt x="3119" y="2831"/>
                  </a:cubicBezTo>
                  <a:cubicBezTo>
                    <a:pt x="3349" y="2735"/>
                    <a:pt x="3590" y="1816"/>
                    <a:pt x="3482" y="1163"/>
                  </a:cubicBezTo>
                  <a:cubicBezTo>
                    <a:pt x="3383" y="571"/>
                    <a:pt x="3045" y="297"/>
                    <a:pt x="2766" y="297"/>
                  </a:cubicBezTo>
                  <a:cubicBezTo>
                    <a:pt x="2738" y="297"/>
                    <a:pt x="2711" y="300"/>
                    <a:pt x="2684" y="305"/>
                  </a:cubicBezTo>
                  <a:cubicBezTo>
                    <a:pt x="2500" y="80"/>
                    <a:pt x="2288" y="1"/>
                    <a:pt x="20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18"/>
            <p:cNvSpPr/>
            <p:nvPr/>
          </p:nvSpPr>
          <p:spPr>
            <a:xfrm>
              <a:off x="1989475" y="3931598"/>
              <a:ext cx="39893" cy="37375"/>
            </a:xfrm>
            <a:custGeom>
              <a:avLst/>
              <a:gdLst/>
              <a:ahLst/>
              <a:cxnLst/>
              <a:rect l="l" t="t" r="r" b="b"/>
              <a:pathLst>
                <a:path w="1188" h="1113" extrusionOk="0">
                  <a:moveTo>
                    <a:pt x="370" y="0"/>
                  </a:moveTo>
                  <a:cubicBezTo>
                    <a:pt x="153" y="0"/>
                    <a:pt x="1" y="70"/>
                    <a:pt x="136" y="315"/>
                  </a:cubicBezTo>
                  <a:cubicBezTo>
                    <a:pt x="451" y="895"/>
                    <a:pt x="306" y="1113"/>
                    <a:pt x="306" y="1113"/>
                  </a:cubicBezTo>
                  <a:cubicBezTo>
                    <a:pt x="306" y="1113"/>
                    <a:pt x="910" y="1064"/>
                    <a:pt x="1188" y="738"/>
                  </a:cubicBezTo>
                  <a:cubicBezTo>
                    <a:pt x="1007" y="593"/>
                    <a:pt x="1055" y="121"/>
                    <a:pt x="1055" y="121"/>
                  </a:cubicBezTo>
                  <a:cubicBezTo>
                    <a:pt x="1055" y="121"/>
                    <a:pt x="656" y="0"/>
                    <a:pt x="370" y="0"/>
                  </a:cubicBezTo>
                  <a:close/>
                </a:path>
              </a:pathLst>
            </a:custGeom>
            <a:solidFill>
              <a:srgbClr val="FFD1A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18"/>
            <p:cNvSpPr/>
            <p:nvPr/>
          </p:nvSpPr>
          <p:spPr>
            <a:xfrm>
              <a:off x="1996896" y="3951075"/>
              <a:ext cx="34117" cy="20349"/>
            </a:xfrm>
            <a:custGeom>
              <a:avLst/>
              <a:gdLst/>
              <a:ahLst/>
              <a:cxnLst/>
              <a:rect l="l" t="t" r="r" b="b"/>
              <a:pathLst>
                <a:path w="1016" h="606" extrusionOk="0">
                  <a:moveTo>
                    <a:pt x="870" y="1"/>
                  </a:moveTo>
                  <a:cubicBezTo>
                    <a:pt x="592" y="61"/>
                    <a:pt x="0" y="267"/>
                    <a:pt x="0" y="267"/>
                  </a:cubicBezTo>
                  <a:cubicBezTo>
                    <a:pt x="0" y="375"/>
                    <a:pt x="0" y="484"/>
                    <a:pt x="0" y="605"/>
                  </a:cubicBezTo>
                  <a:cubicBezTo>
                    <a:pt x="351" y="520"/>
                    <a:pt x="701" y="400"/>
                    <a:pt x="1015" y="230"/>
                  </a:cubicBezTo>
                  <a:cubicBezTo>
                    <a:pt x="991" y="146"/>
                    <a:pt x="943" y="61"/>
                    <a:pt x="870" y="1"/>
                  </a:cubicBezTo>
                  <a:close/>
                </a:path>
              </a:pathLst>
            </a:custGeom>
            <a:solidFill>
              <a:srgbClr val="F9B25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18"/>
            <p:cNvSpPr/>
            <p:nvPr/>
          </p:nvSpPr>
          <p:spPr>
            <a:xfrm>
              <a:off x="1953442" y="3918603"/>
              <a:ext cx="11417" cy="20148"/>
            </a:xfrm>
            <a:custGeom>
              <a:avLst/>
              <a:gdLst/>
              <a:ahLst/>
              <a:cxnLst/>
              <a:rect l="l" t="t" r="r" b="b"/>
              <a:pathLst>
                <a:path w="340" h="600" extrusionOk="0">
                  <a:moveTo>
                    <a:pt x="97" y="1"/>
                  </a:moveTo>
                  <a:cubicBezTo>
                    <a:pt x="97" y="1"/>
                    <a:pt x="1" y="436"/>
                    <a:pt x="37" y="545"/>
                  </a:cubicBezTo>
                  <a:cubicBezTo>
                    <a:pt x="53" y="588"/>
                    <a:pt x="115" y="600"/>
                    <a:pt x="178" y="600"/>
                  </a:cubicBezTo>
                  <a:cubicBezTo>
                    <a:pt x="257" y="600"/>
                    <a:pt x="339" y="581"/>
                    <a:pt x="339" y="581"/>
                  </a:cubicBezTo>
                  <a:lnTo>
                    <a:pt x="97" y="1"/>
                  </a:lnTo>
                  <a:close/>
                </a:path>
              </a:pathLst>
            </a:custGeom>
            <a:solidFill>
              <a:srgbClr val="FFD1AB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18"/>
            <p:cNvSpPr/>
            <p:nvPr/>
          </p:nvSpPr>
          <p:spPr>
            <a:xfrm>
              <a:off x="1829260" y="3602000"/>
              <a:ext cx="460684" cy="220856"/>
            </a:xfrm>
            <a:custGeom>
              <a:avLst/>
              <a:gdLst/>
              <a:ahLst/>
              <a:cxnLst/>
              <a:rect l="l" t="t" r="r" b="b"/>
              <a:pathLst>
                <a:path w="13719" h="6577" extrusionOk="0">
                  <a:moveTo>
                    <a:pt x="423" y="1"/>
                  </a:moveTo>
                  <a:cubicBezTo>
                    <a:pt x="194" y="1"/>
                    <a:pt x="0" y="194"/>
                    <a:pt x="0" y="424"/>
                  </a:cubicBezTo>
                  <a:lnTo>
                    <a:pt x="0" y="6153"/>
                  </a:lnTo>
                  <a:cubicBezTo>
                    <a:pt x="0" y="6395"/>
                    <a:pt x="194" y="6576"/>
                    <a:pt x="423" y="6576"/>
                  </a:cubicBezTo>
                  <a:lnTo>
                    <a:pt x="13308" y="6576"/>
                  </a:lnTo>
                  <a:cubicBezTo>
                    <a:pt x="13537" y="6576"/>
                    <a:pt x="13719" y="6395"/>
                    <a:pt x="13719" y="6153"/>
                  </a:cubicBezTo>
                  <a:lnTo>
                    <a:pt x="13719" y="424"/>
                  </a:lnTo>
                  <a:cubicBezTo>
                    <a:pt x="13719" y="194"/>
                    <a:pt x="13537" y="1"/>
                    <a:pt x="13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18"/>
            <p:cNvSpPr/>
            <p:nvPr/>
          </p:nvSpPr>
          <p:spPr>
            <a:xfrm>
              <a:off x="1819118" y="3591859"/>
              <a:ext cx="461087" cy="220856"/>
            </a:xfrm>
            <a:custGeom>
              <a:avLst/>
              <a:gdLst/>
              <a:ahLst/>
              <a:cxnLst/>
              <a:rect l="l" t="t" r="r" b="b"/>
              <a:pathLst>
                <a:path w="13731" h="6577" extrusionOk="0">
                  <a:moveTo>
                    <a:pt x="423" y="1"/>
                  </a:moveTo>
                  <a:cubicBezTo>
                    <a:pt x="193" y="1"/>
                    <a:pt x="0" y="194"/>
                    <a:pt x="0" y="424"/>
                  </a:cubicBezTo>
                  <a:lnTo>
                    <a:pt x="0" y="6165"/>
                  </a:lnTo>
                  <a:cubicBezTo>
                    <a:pt x="0" y="6395"/>
                    <a:pt x="193" y="6576"/>
                    <a:pt x="423" y="6576"/>
                  </a:cubicBezTo>
                  <a:lnTo>
                    <a:pt x="13308" y="6576"/>
                  </a:lnTo>
                  <a:cubicBezTo>
                    <a:pt x="13537" y="6576"/>
                    <a:pt x="13731" y="6395"/>
                    <a:pt x="13731" y="6165"/>
                  </a:cubicBezTo>
                  <a:lnTo>
                    <a:pt x="13731" y="424"/>
                  </a:lnTo>
                  <a:cubicBezTo>
                    <a:pt x="13731" y="194"/>
                    <a:pt x="13537" y="1"/>
                    <a:pt x="133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18"/>
            <p:cNvSpPr/>
            <p:nvPr/>
          </p:nvSpPr>
          <p:spPr>
            <a:xfrm>
              <a:off x="1819118" y="3591859"/>
              <a:ext cx="461087" cy="42244"/>
            </a:xfrm>
            <a:custGeom>
              <a:avLst/>
              <a:gdLst/>
              <a:ahLst/>
              <a:cxnLst/>
              <a:rect l="l" t="t" r="r" b="b"/>
              <a:pathLst>
                <a:path w="13731" h="1258" extrusionOk="0">
                  <a:moveTo>
                    <a:pt x="423" y="1"/>
                  </a:moveTo>
                  <a:cubicBezTo>
                    <a:pt x="193" y="1"/>
                    <a:pt x="0" y="194"/>
                    <a:pt x="0" y="424"/>
                  </a:cubicBezTo>
                  <a:lnTo>
                    <a:pt x="0" y="1258"/>
                  </a:lnTo>
                  <a:lnTo>
                    <a:pt x="13731" y="1258"/>
                  </a:lnTo>
                  <a:lnTo>
                    <a:pt x="13731" y="424"/>
                  </a:lnTo>
                  <a:cubicBezTo>
                    <a:pt x="13731" y="194"/>
                    <a:pt x="13537" y="1"/>
                    <a:pt x="133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18"/>
            <p:cNvSpPr/>
            <p:nvPr/>
          </p:nvSpPr>
          <p:spPr>
            <a:xfrm>
              <a:off x="1836547" y="3654051"/>
              <a:ext cx="425391" cy="135932"/>
            </a:xfrm>
            <a:custGeom>
              <a:avLst/>
              <a:gdLst/>
              <a:ahLst/>
              <a:cxnLst/>
              <a:rect l="l" t="t" r="r" b="b"/>
              <a:pathLst>
                <a:path w="12668" h="4048" extrusionOk="0">
                  <a:moveTo>
                    <a:pt x="12046" y="1"/>
                  </a:moveTo>
                  <a:cubicBezTo>
                    <a:pt x="11446" y="1"/>
                    <a:pt x="10508" y="237"/>
                    <a:pt x="9670" y="1461"/>
                  </a:cubicBezTo>
                  <a:cubicBezTo>
                    <a:pt x="9298" y="2012"/>
                    <a:pt x="8993" y="2213"/>
                    <a:pt x="8710" y="2213"/>
                  </a:cubicBezTo>
                  <a:cubicBezTo>
                    <a:pt x="7961" y="2213"/>
                    <a:pt x="7364" y="804"/>
                    <a:pt x="6092" y="699"/>
                  </a:cubicBezTo>
                  <a:cubicBezTo>
                    <a:pt x="6046" y="695"/>
                    <a:pt x="6002" y="693"/>
                    <a:pt x="5958" y="693"/>
                  </a:cubicBezTo>
                  <a:cubicBezTo>
                    <a:pt x="4563" y="693"/>
                    <a:pt x="4341" y="2735"/>
                    <a:pt x="3350" y="2735"/>
                  </a:cubicBezTo>
                  <a:cubicBezTo>
                    <a:pt x="3190" y="2735"/>
                    <a:pt x="3012" y="2683"/>
                    <a:pt x="2805" y="2561"/>
                  </a:cubicBezTo>
                  <a:cubicBezTo>
                    <a:pt x="2161" y="2180"/>
                    <a:pt x="1663" y="2028"/>
                    <a:pt x="1264" y="2028"/>
                  </a:cubicBezTo>
                  <a:cubicBezTo>
                    <a:pt x="675" y="2028"/>
                    <a:pt x="303" y="2360"/>
                    <a:pt x="1" y="2778"/>
                  </a:cubicBezTo>
                  <a:lnTo>
                    <a:pt x="1" y="4047"/>
                  </a:lnTo>
                  <a:lnTo>
                    <a:pt x="12668" y="4047"/>
                  </a:lnTo>
                  <a:lnTo>
                    <a:pt x="12668" y="95"/>
                  </a:lnTo>
                  <a:cubicBezTo>
                    <a:pt x="12668" y="95"/>
                    <a:pt x="12424" y="1"/>
                    <a:pt x="120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18"/>
            <p:cNvSpPr/>
            <p:nvPr/>
          </p:nvSpPr>
          <p:spPr>
            <a:xfrm>
              <a:off x="1836547" y="3656402"/>
              <a:ext cx="83648" cy="5709"/>
            </a:xfrm>
            <a:custGeom>
              <a:avLst/>
              <a:gdLst/>
              <a:ahLst/>
              <a:cxnLst/>
              <a:rect l="l" t="t" r="r" b="b"/>
              <a:pathLst>
                <a:path w="2491" h="170" extrusionOk="0">
                  <a:moveTo>
                    <a:pt x="1" y="1"/>
                  </a:moveTo>
                  <a:lnTo>
                    <a:pt x="1" y="170"/>
                  </a:lnTo>
                  <a:lnTo>
                    <a:pt x="2491" y="170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18"/>
            <p:cNvSpPr/>
            <p:nvPr/>
          </p:nvSpPr>
          <p:spPr>
            <a:xfrm>
              <a:off x="1836547" y="3666543"/>
              <a:ext cx="141708" cy="5742"/>
            </a:xfrm>
            <a:custGeom>
              <a:avLst/>
              <a:gdLst/>
              <a:ahLst/>
              <a:cxnLst/>
              <a:rect l="l" t="t" r="r" b="b"/>
              <a:pathLst>
                <a:path w="4220" h="171" extrusionOk="0">
                  <a:moveTo>
                    <a:pt x="1" y="1"/>
                  </a:moveTo>
                  <a:lnTo>
                    <a:pt x="1" y="170"/>
                  </a:lnTo>
                  <a:lnTo>
                    <a:pt x="4219" y="170"/>
                  </a:lnTo>
                  <a:lnTo>
                    <a:pt x="42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18"/>
            <p:cNvSpPr/>
            <p:nvPr/>
          </p:nvSpPr>
          <p:spPr>
            <a:xfrm>
              <a:off x="1836547" y="3676685"/>
              <a:ext cx="106381" cy="5742"/>
            </a:xfrm>
            <a:custGeom>
              <a:avLst/>
              <a:gdLst/>
              <a:ahLst/>
              <a:cxnLst/>
              <a:rect l="l" t="t" r="r" b="b"/>
              <a:pathLst>
                <a:path w="3168" h="171" extrusionOk="0">
                  <a:moveTo>
                    <a:pt x="1" y="1"/>
                  </a:moveTo>
                  <a:lnTo>
                    <a:pt x="1" y="170"/>
                  </a:lnTo>
                  <a:lnTo>
                    <a:pt x="3167" y="170"/>
                  </a:lnTo>
                  <a:lnTo>
                    <a:pt x="31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18"/>
            <p:cNvSpPr/>
            <p:nvPr/>
          </p:nvSpPr>
          <p:spPr>
            <a:xfrm>
              <a:off x="1836547" y="3686860"/>
              <a:ext cx="128309" cy="5709"/>
            </a:xfrm>
            <a:custGeom>
              <a:avLst/>
              <a:gdLst/>
              <a:ahLst/>
              <a:cxnLst/>
              <a:rect l="l" t="t" r="r" b="b"/>
              <a:pathLst>
                <a:path w="3821" h="170" extrusionOk="0">
                  <a:moveTo>
                    <a:pt x="1" y="0"/>
                  </a:moveTo>
                  <a:lnTo>
                    <a:pt x="1" y="169"/>
                  </a:lnTo>
                  <a:lnTo>
                    <a:pt x="3820" y="169"/>
                  </a:lnTo>
                  <a:lnTo>
                    <a:pt x="38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18"/>
            <p:cNvSpPr/>
            <p:nvPr/>
          </p:nvSpPr>
          <p:spPr>
            <a:xfrm>
              <a:off x="1836547" y="3697001"/>
              <a:ext cx="83648" cy="5709"/>
            </a:xfrm>
            <a:custGeom>
              <a:avLst/>
              <a:gdLst/>
              <a:ahLst/>
              <a:cxnLst/>
              <a:rect l="l" t="t" r="r" b="b"/>
              <a:pathLst>
                <a:path w="2491" h="170" extrusionOk="0">
                  <a:moveTo>
                    <a:pt x="1" y="0"/>
                  </a:moveTo>
                  <a:lnTo>
                    <a:pt x="1" y="170"/>
                  </a:lnTo>
                  <a:lnTo>
                    <a:pt x="2491" y="170"/>
                  </a:lnTo>
                  <a:lnTo>
                    <a:pt x="24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18"/>
            <p:cNvSpPr/>
            <p:nvPr/>
          </p:nvSpPr>
          <p:spPr>
            <a:xfrm>
              <a:off x="955379" y="3533831"/>
              <a:ext cx="257357" cy="89323"/>
            </a:xfrm>
            <a:custGeom>
              <a:avLst/>
              <a:gdLst/>
              <a:ahLst/>
              <a:cxnLst/>
              <a:rect l="l" t="t" r="r" b="b"/>
              <a:pathLst>
                <a:path w="7664" h="2660" extrusionOk="0">
                  <a:moveTo>
                    <a:pt x="0" y="0"/>
                  </a:moveTo>
                  <a:cubicBezTo>
                    <a:pt x="592" y="1596"/>
                    <a:pt x="2128" y="2660"/>
                    <a:pt x="3832" y="2660"/>
                  </a:cubicBezTo>
                  <a:cubicBezTo>
                    <a:pt x="5536" y="2660"/>
                    <a:pt x="7071" y="1596"/>
                    <a:pt x="76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18"/>
            <p:cNvSpPr/>
            <p:nvPr/>
          </p:nvSpPr>
          <p:spPr>
            <a:xfrm>
              <a:off x="926130" y="3397861"/>
              <a:ext cx="144125" cy="122601"/>
            </a:xfrm>
            <a:custGeom>
              <a:avLst/>
              <a:gdLst/>
              <a:ahLst/>
              <a:cxnLst/>
              <a:rect l="l" t="t" r="r" b="b"/>
              <a:pathLst>
                <a:path w="4292" h="3651" extrusionOk="0">
                  <a:moveTo>
                    <a:pt x="932" y="0"/>
                  </a:moveTo>
                  <a:cubicBezTo>
                    <a:pt x="194" y="1064"/>
                    <a:pt x="1" y="2430"/>
                    <a:pt x="424" y="3651"/>
                  </a:cubicBezTo>
                  <a:lnTo>
                    <a:pt x="4292" y="2333"/>
                  </a:lnTo>
                  <a:lnTo>
                    <a:pt x="9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p18"/>
            <p:cNvSpPr/>
            <p:nvPr/>
          </p:nvSpPr>
          <p:spPr>
            <a:xfrm>
              <a:off x="1089703" y="3325998"/>
              <a:ext cx="181869" cy="230191"/>
            </a:xfrm>
            <a:custGeom>
              <a:avLst/>
              <a:gdLst/>
              <a:ahLst/>
              <a:cxnLst/>
              <a:rect l="l" t="t" r="r" b="b"/>
              <a:pathLst>
                <a:path w="5416" h="6855" extrusionOk="0">
                  <a:moveTo>
                    <a:pt x="1" y="1"/>
                  </a:moveTo>
                  <a:lnTo>
                    <a:pt x="1" y="4086"/>
                  </a:lnTo>
                  <a:lnTo>
                    <a:pt x="3011" y="6854"/>
                  </a:lnTo>
                  <a:cubicBezTo>
                    <a:pt x="5416" y="4231"/>
                    <a:pt x="3567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18"/>
            <p:cNvSpPr/>
            <p:nvPr/>
          </p:nvSpPr>
          <p:spPr>
            <a:xfrm>
              <a:off x="957394" y="3338994"/>
              <a:ext cx="112862" cy="136805"/>
            </a:xfrm>
            <a:custGeom>
              <a:avLst/>
              <a:gdLst/>
              <a:ahLst/>
              <a:cxnLst/>
              <a:rect l="l" t="t" r="r" b="b"/>
              <a:pathLst>
                <a:path w="3361" h="4074" extrusionOk="0">
                  <a:moveTo>
                    <a:pt x="3325" y="1"/>
                  </a:moveTo>
                  <a:cubicBezTo>
                    <a:pt x="1997" y="1"/>
                    <a:pt x="767" y="663"/>
                    <a:pt x="1" y="1753"/>
                  </a:cubicBezTo>
                  <a:lnTo>
                    <a:pt x="3361" y="4074"/>
                  </a:lnTo>
                  <a:lnTo>
                    <a:pt x="3361" y="1"/>
                  </a:lnTo>
                  <a:cubicBezTo>
                    <a:pt x="3349" y="1"/>
                    <a:pt x="3337" y="1"/>
                    <a:pt x="33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18"/>
            <p:cNvSpPr/>
            <p:nvPr/>
          </p:nvSpPr>
          <p:spPr>
            <a:xfrm>
              <a:off x="1044671" y="3475769"/>
              <a:ext cx="126261" cy="137241"/>
            </a:xfrm>
            <a:custGeom>
              <a:avLst/>
              <a:gdLst/>
              <a:ahLst/>
              <a:cxnLst/>
              <a:rect l="l" t="t" r="r" b="b"/>
              <a:pathLst>
                <a:path w="3760" h="4087" extrusionOk="0">
                  <a:moveTo>
                    <a:pt x="762" y="1"/>
                  </a:moveTo>
                  <a:lnTo>
                    <a:pt x="0" y="4014"/>
                  </a:lnTo>
                  <a:cubicBezTo>
                    <a:pt x="256" y="4063"/>
                    <a:pt x="513" y="4087"/>
                    <a:pt x="768" y="4087"/>
                  </a:cubicBezTo>
                  <a:cubicBezTo>
                    <a:pt x="1896" y="4087"/>
                    <a:pt x="2980" y="3617"/>
                    <a:pt x="3759" y="2769"/>
                  </a:cubicBezTo>
                  <a:lnTo>
                    <a:pt x="7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18"/>
            <p:cNvSpPr/>
            <p:nvPr/>
          </p:nvSpPr>
          <p:spPr>
            <a:xfrm>
              <a:off x="940771" y="3475769"/>
              <a:ext cx="129484" cy="134790"/>
            </a:xfrm>
            <a:custGeom>
              <a:avLst/>
              <a:gdLst/>
              <a:ahLst/>
              <a:cxnLst/>
              <a:rect l="l" t="t" r="r" b="b"/>
              <a:pathLst>
                <a:path w="3856" h="4014" extrusionOk="0">
                  <a:moveTo>
                    <a:pt x="3856" y="1"/>
                  </a:moveTo>
                  <a:lnTo>
                    <a:pt x="0" y="1331"/>
                  </a:lnTo>
                  <a:cubicBezTo>
                    <a:pt x="472" y="2721"/>
                    <a:pt x="1656" y="3748"/>
                    <a:pt x="3094" y="4014"/>
                  </a:cubicBezTo>
                  <a:lnTo>
                    <a:pt x="3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18"/>
            <p:cNvSpPr/>
            <p:nvPr/>
          </p:nvSpPr>
          <p:spPr>
            <a:xfrm>
              <a:off x="811283" y="3832568"/>
              <a:ext cx="200943" cy="94192"/>
            </a:xfrm>
            <a:custGeom>
              <a:avLst/>
              <a:gdLst/>
              <a:ahLst/>
              <a:cxnLst/>
              <a:rect l="l" t="t" r="r" b="b"/>
              <a:pathLst>
                <a:path w="5984" h="2805" extrusionOk="0">
                  <a:moveTo>
                    <a:pt x="266" y="0"/>
                  </a:moveTo>
                  <a:cubicBezTo>
                    <a:pt x="121" y="0"/>
                    <a:pt x="0" y="121"/>
                    <a:pt x="0" y="278"/>
                  </a:cubicBezTo>
                  <a:lnTo>
                    <a:pt x="0" y="1995"/>
                  </a:lnTo>
                  <a:cubicBezTo>
                    <a:pt x="0" y="2140"/>
                    <a:pt x="121" y="2261"/>
                    <a:pt x="266" y="2261"/>
                  </a:cubicBezTo>
                  <a:lnTo>
                    <a:pt x="4775" y="2261"/>
                  </a:lnTo>
                  <a:cubicBezTo>
                    <a:pt x="4799" y="2442"/>
                    <a:pt x="4932" y="2804"/>
                    <a:pt x="5585" y="2804"/>
                  </a:cubicBezTo>
                  <a:cubicBezTo>
                    <a:pt x="5585" y="2804"/>
                    <a:pt x="5319" y="2756"/>
                    <a:pt x="5258" y="2261"/>
                  </a:cubicBezTo>
                  <a:lnTo>
                    <a:pt x="5717" y="2261"/>
                  </a:lnTo>
                  <a:cubicBezTo>
                    <a:pt x="5863" y="2261"/>
                    <a:pt x="5983" y="2140"/>
                    <a:pt x="5983" y="1995"/>
                  </a:cubicBezTo>
                  <a:lnTo>
                    <a:pt x="5983" y="278"/>
                  </a:lnTo>
                  <a:cubicBezTo>
                    <a:pt x="5983" y="121"/>
                    <a:pt x="5863" y="0"/>
                    <a:pt x="57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18"/>
            <p:cNvSpPr/>
            <p:nvPr/>
          </p:nvSpPr>
          <p:spPr>
            <a:xfrm>
              <a:off x="807622" y="3828102"/>
              <a:ext cx="201346" cy="94192"/>
            </a:xfrm>
            <a:custGeom>
              <a:avLst/>
              <a:gdLst/>
              <a:ahLst/>
              <a:cxnLst/>
              <a:rect l="l" t="t" r="r" b="b"/>
              <a:pathLst>
                <a:path w="5996" h="2805" extrusionOk="0">
                  <a:moveTo>
                    <a:pt x="279" y="0"/>
                  </a:moveTo>
                  <a:cubicBezTo>
                    <a:pt x="122" y="0"/>
                    <a:pt x="1" y="121"/>
                    <a:pt x="1" y="278"/>
                  </a:cubicBezTo>
                  <a:lnTo>
                    <a:pt x="1" y="1995"/>
                  </a:lnTo>
                  <a:cubicBezTo>
                    <a:pt x="1" y="2140"/>
                    <a:pt x="122" y="2261"/>
                    <a:pt x="279" y="2261"/>
                  </a:cubicBezTo>
                  <a:lnTo>
                    <a:pt x="4787" y="2261"/>
                  </a:lnTo>
                  <a:cubicBezTo>
                    <a:pt x="4811" y="2454"/>
                    <a:pt x="4932" y="2805"/>
                    <a:pt x="5597" y="2805"/>
                  </a:cubicBezTo>
                  <a:cubicBezTo>
                    <a:pt x="5597" y="2805"/>
                    <a:pt x="5319" y="2756"/>
                    <a:pt x="5270" y="2261"/>
                  </a:cubicBezTo>
                  <a:lnTo>
                    <a:pt x="5718" y="2261"/>
                  </a:lnTo>
                  <a:cubicBezTo>
                    <a:pt x="5875" y="2261"/>
                    <a:pt x="5996" y="2140"/>
                    <a:pt x="5996" y="1995"/>
                  </a:cubicBezTo>
                  <a:lnTo>
                    <a:pt x="5996" y="278"/>
                  </a:lnTo>
                  <a:cubicBezTo>
                    <a:pt x="5996" y="121"/>
                    <a:pt x="5863" y="0"/>
                    <a:pt x="5718" y="0"/>
                  </a:cubicBezTo>
                  <a:close/>
                </a:path>
              </a:pathLst>
            </a:custGeom>
            <a:solidFill>
              <a:srgbClr val="EBFA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18"/>
            <p:cNvSpPr/>
            <p:nvPr/>
          </p:nvSpPr>
          <p:spPr>
            <a:xfrm>
              <a:off x="813700" y="3835389"/>
              <a:ext cx="187578" cy="7757"/>
            </a:xfrm>
            <a:custGeom>
              <a:avLst/>
              <a:gdLst/>
              <a:ahLst/>
              <a:cxnLst/>
              <a:rect l="l" t="t" r="r" b="b"/>
              <a:pathLst>
                <a:path w="5586" h="231" extrusionOk="0">
                  <a:moveTo>
                    <a:pt x="86" y="1"/>
                  </a:moveTo>
                  <a:cubicBezTo>
                    <a:pt x="37" y="1"/>
                    <a:pt x="1" y="37"/>
                    <a:pt x="1" y="86"/>
                  </a:cubicBezTo>
                  <a:lnTo>
                    <a:pt x="1" y="146"/>
                  </a:lnTo>
                  <a:cubicBezTo>
                    <a:pt x="1" y="194"/>
                    <a:pt x="37" y="231"/>
                    <a:pt x="86" y="231"/>
                  </a:cubicBezTo>
                  <a:lnTo>
                    <a:pt x="5500" y="231"/>
                  </a:lnTo>
                  <a:cubicBezTo>
                    <a:pt x="5549" y="231"/>
                    <a:pt x="5585" y="194"/>
                    <a:pt x="5585" y="146"/>
                  </a:cubicBezTo>
                  <a:lnTo>
                    <a:pt x="5585" y="86"/>
                  </a:lnTo>
                  <a:cubicBezTo>
                    <a:pt x="5585" y="37"/>
                    <a:pt x="5549" y="1"/>
                    <a:pt x="55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18"/>
            <p:cNvSpPr/>
            <p:nvPr/>
          </p:nvSpPr>
          <p:spPr>
            <a:xfrm>
              <a:off x="813700" y="3848385"/>
              <a:ext cx="187578" cy="7757"/>
            </a:xfrm>
            <a:custGeom>
              <a:avLst/>
              <a:gdLst/>
              <a:ahLst/>
              <a:cxnLst/>
              <a:rect l="l" t="t" r="r" b="b"/>
              <a:pathLst>
                <a:path w="5586" h="231" extrusionOk="0">
                  <a:moveTo>
                    <a:pt x="86" y="1"/>
                  </a:moveTo>
                  <a:cubicBezTo>
                    <a:pt x="37" y="1"/>
                    <a:pt x="1" y="37"/>
                    <a:pt x="1" y="85"/>
                  </a:cubicBezTo>
                  <a:lnTo>
                    <a:pt x="1" y="146"/>
                  </a:lnTo>
                  <a:cubicBezTo>
                    <a:pt x="1" y="194"/>
                    <a:pt x="37" y="230"/>
                    <a:pt x="86" y="230"/>
                  </a:cubicBezTo>
                  <a:lnTo>
                    <a:pt x="5500" y="230"/>
                  </a:lnTo>
                  <a:cubicBezTo>
                    <a:pt x="5549" y="230"/>
                    <a:pt x="5585" y="194"/>
                    <a:pt x="5585" y="146"/>
                  </a:cubicBezTo>
                  <a:lnTo>
                    <a:pt x="5585" y="85"/>
                  </a:lnTo>
                  <a:cubicBezTo>
                    <a:pt x="5585" y="37"/>
                    <a:pt x="5549" y="1"/>
                    <a:pt x="55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18"/>
            <p:cNvSpPr/>
            <p:nvPr/>
          </p:nvSpPr>
          <p:spPr>
            <a:xfrm>
              <a:off x="813700" y="3861380"/>
              <a:ext cx="187578" cy="8160"/>
            </a:xfrm>
            <a:custGeom>
              <a:avLst/>
              <a:gdLst/>
              <a:ahLst/>
              <a:cxnLst/>
              <a:rect l="l" t="t" r="r" b="b"/>
              <a:pathLst>
                <a:path w="5586" h="243" extrusionOk="0">
                  <a:moveTo>
                    <a:pt x="86" y="1"/>
                  </a:moveTo>
                  <a:cubicBezTo>
                    <a:pt x="37" y="1"/>
                    <a:pt x="1" y="49"/>
                    <a:pt x="1" y="85"/>
                  </a:cubicBezTo>
                  <a:lnTo>
                    <a:pt x="1" y="158"/>
                  </a:lnTo>
                  <a:cubicBezTo>
                    <a:pt x="1" y="206"/>
                    <a:pt x="37" y="242"/>
                    <a:pt x="86" y="242"/>
                  </a:cubicBezTo>
                  <a:lnTo>
                    <a:pt x="5500" y="242"/>
                  </a:lnTo>
                  <a:cubicBezTo>
                    <a:pt x="5549" y="242"/>
                    <a:pt x="5585" y="206"/>
                    <a:pt x="5585" y="158"/>
                  </a:cubicBezTo>
                  <a:lnTo>
                    <a:pt x="5585" y="85"/>
                  </a:lnTo>
                  <a:cubicBezTo>
                    <a:pt x="5585" y="49"/>
                    <a:pt x="5549" y="1"/>
                    <a:pt x="55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18"/>
            <p:cNvSpPr/>
            <p:nvPr/>
          </p:nvSpPr>
          <p:spPr>
            <a:xfrm>
              <a:off x="813700" y="3874779"/>
              <a:ext cx="187578" cy="7757"/>
            </a:xfrm>
            <a:custGeom>
              <a:avLst/>
              <a:gdLst/>
              <a:ahLst/>
              <a:cxnLst/>
              <a:rect l="l" t="t" r="r" b="b"/>
              <a:pathLst>
                <a:path w="5586" h="231" extrusionOk="0">
                  <a:moveTo>
                    <a:pt x="86" y="0"/>
                  </a:moveTo>
                  <a:cubicBezTo>
                    <a:pt x="37" y="0"/>
                    <a:pt x="1" y="37"/>
                    <a:pt x="1" y="85"/>
                  </a:cubicBezTo>
                  <a:lnTo>
                    <a:pt x="1" y="145"/>
                  </a:lnTo>
                  <a:cubicBezTo>
                    <a:pt x="1" y="194"/>
                    <a:pt x="37" y="230"/>
                    <a:pt x="86" y="230"/>
                  </a:cubicBezTo>
                  <a:lnTo>
                    <a:pt x="5500" y="230"/>
                  </a:lnTo>
                  <a:cubicBezTo>
                    <a:pt x="5549" y="230"/>
                    <a:pt x="5585" y="194"/>
                    <a:pt x="5585" y="145"/>
                  </a:cubicBezTo>
                  <a:lnTo>
                    <a:pt x="5585" y="85"/>
                  </a:lnTo>
                  <a:cubicBezTo>
                    <a:pt x="5585" y="37"/>
                    <a:pt x="5549" y="0"/>
                    <a:pt x="55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18"/>
            <p:cNvSpPr/>
            <p:nvPr/>
          </p:nvSpPr>
          <p:spPr>
            <a:xfrm>
              <a:off x="813700" y="3888178"/>
              <a:ext cx="187578" cy="7723"/>
            </a:xfrm>
            <a:custGeom>
              <a:avLst/>
              <a:gdLst/>
              <a:ahLst/>
              <a:cxnLst/>
              <a:rect l="l" t="t" r="r" b="b"/>
              <a:pathLst>
                <a:path w="5586" h="230" extrusionOk="0">
                  <a:moveTo>
                    <a:pt x="86" y="0"/>
                  </a:moveTo>
                  <a:cubicBezTo>
                    <a:pt x="37" y="0"/>
                    <a:pt x="1" y="36"/>
                    <a:pt x="1" y="73"/>
                  </a:cubicBezTo>
                  <a:lnTo>
                    <a:pt x="1" y="145"/>
                  </a:lnTo>
                  <a:cubicBezTo>
                    <a:pt x="1" y="194"/>
                    <a:pt x="37" y="230"/>
                    <a:pt x="86" y="230"/>
                  </a:cubicBezTo>
                  <a:lnTo>
                    <a:pt x="5500" y="230"/>
                  </a:lnTo>
                  <a:cubicBezTo>
                    <a:pt x="5549" y="230"/>
                    <a:pt x="5585" y="194"/>
                    <a:pt x="5585" y="145"/>
                  </a:cubicBezTo>
                  <a:lnTo>
                    <a:pt x="5585" y="73"/>
                  </a:lnTo>
                  <a:cubicBezTo>
                    <a:pt x="5585" y="36"/>
                    <a:pt x="5549" y="0"/>
                    <a:pt x="55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18"/>
            <p:cNvSpPr/>
            <p:nvPr/>
          </p:nvSpPr>
          <p:spPr>
            <a:xfrm>
              <a:off x="2056133" y="3861380"/>
              <a:ext cx="200943" cy="94192"/>
            </a:xfrm>
            <a:custGeom>
              <a:avLst/>
              <a:gdLst/>
              <a:ahLst/>
              <a:cxnLst/>
              <a:rect l="l" t="t" r="r" b="b"/>
              <a:pathLst>
                <a:path w="5984" h="2805" extrusionOk="0">
                  <a:moveTo>
                    <a:pt x="279" y="1"/>
                  </a:moveTo>
                  <a:cubicBezTo>
                    <a:pt x="122" y="1"/>
                    <a:pt x="1" y="121"/>
                    <a:pt x="1" y="266"/>
                  </a:cubicBezTo>
                  <a:lnTo>
                    <a:pt x="1" y="1995"/>
                  </a:lnTo>
                  <a:cubicBezTo>
                    <a:pt x="1" y="2140"/>
                    <a:pt x="122" y="2261"/>
                    <a:pt x="279" y="2261"/>
                  </a:cubicBezTo>
                  <a:lnTo>
                    <a:pt x="726" y="2261"/>
                  </a:lnTo>
                  <a:cubicBezTo>
                    <a:pt x="665" y="2756"/>
                    <a:pt x="400" y="2805"/>
                    <a:pt x="400" y="2805"/>
                  </a:cubicBezTo>
                  <a:cubicBezTo>
                    <a:pt x="1052" y="2805"/>
                    <a:pt x="1185" y="2442"/>
                    <a:pt x="1209" y="2261"/>
                  </a:cubicBezTo>
                  <a:lnTo>
                    <a:pt x="5718" y="2261"/>
                  </a:lnTo>
                  <a:cubicBezTo>
                    <a:pt x="5863" y="2261"/>
                    <a:pt x="5984" y="2140"/>
                    <a:pt x="5984" y="1995"/>
                  </a:cubicBezTo>
                  <a:lnTo>
                    <a:pt x="5984" y="266"/>
                  </a:lnTo>
                  <a:cubicBezTo>
                    <a:pt x="5984" y="121"/>
                    <a:pt x="5863" y="1"/>
                    <a:pt x="571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18"/>
            <p:cNvSpPr/>
            <p:nvPr/>
          </p:nvSpPr>
          <p:spPr>
            <a:xfrm>
              <a:off x="2059391" y="3856914"/>
              <a:ext cx="201346" cy="93789"/>
            </a:xfrm>
            <a:custGeom>
              <a:avLst/>
              <a:gdLst/>
              <a:ahLst/>
              <a:cxnLst/>
              <a:rect l="l" t="t" r="r" b="b"/>
              <a:pathLst>
                <a:path w="5996" h="2793" extrusionOk="0">
                  <a:moveTo>
                    <a:pt x="278" y="1"/>
                  </a:moveTo>
                  <a:cubicBezTo>
                    <a:pt x="133" y="1"/>
                    <a:pt x="0" y="121"/>
                    <a:pt x="12" y="266"/>
                  </a:cubicBezTo>
                  <a:lnTo>
                    <a:pt x="12" y="1983"/>
                  </a:lnTo>
                  <a:cubicBezTo>
                    <a:pt x="12" y="2140"/>
                    <a:pt x="133" y="2261"/>
                    <a:pt x="278" y="2261"/>
                  </a:cubicBezTo>
                  <a:lnTo>
                    <a:pt x="726" y="2261"/>
                  </a:lnTo>
                  <a:cubicBezTo>
                    <a:pt x="677" y="2744"/>
                    <a:pt x="399" y="2793"/>
                    <a:pt x="399" y="2793"/>
                  </a:cubicBezTo>
                  <a:cubicBezTo>
                    <a:pt x="1064" y="2793"/>
                    <a:pt x="1185" y="2442"/>
                    <a:pt x="1209" y="2261"/>
                  </a:cubicBezTo>
                  <a:lnTo>
                    <a:pt x="5717" y="2261"/>
                  </a:lnTo>
                  <a:cubicBezTo>
                    <a:pt x="5875" y="2261"/>
                    <a:pt x="5995" y="2140"/>
                    <a:pt x="5995" y="1983"/>
                  </a:cubicBezTo>
                  <a:lnTo>
                    <a:pt x="5995" y="266"/>
                  </a:lnTo>
                  <a:cubicBezTo>
                    <a:pt x="5995" y="121"/>
                    <a:pt x="5875" y="1"/>
                    <a:pt x="5717" y="1"/>
                  </a:cubicBezTo>
                  <a:close/>
                </a:path>
              </a:pathLst>
            </a:custGeom>
            <a:solidFill>
              <a:srgbClr val="EBFA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18"/>
            <p:cNvSpPr/>
            <p:nvPr/>
          </p:nvSpPr>
          <p:spPr>
            <a:xfrm>
              <a:off x="2196972" y="3865041"/>
              <a:ext cx="57690" cy="59705"/>
            </a:xfrm>
            <a:custGeom>
              <a:avLst/>
              <a:gdLst/>
              <a:ahLst/>
              <a:cxnLst/>
              <a:rect l="l" t="t" r="r" b="b"/>
              <a:pathLst>
                <a:path w="1718" h="1778" extrusionOk="0">
                  <a:moveTo>
                    <a:pt x="122" y="0"/>
                  </a:moveTo>
                  <a:cubicBezTo>
                    <a:pt x="49" y="0"/>
                    <a:pt x="1" y="49"/>
                    <a:pt x="1" y="121"/>
                  </a:cubicBezTo>
                  <a:lnTo>
                    <a:pt x="1" y="1644"/>
                  </a:lnTo>
                  <a:cubicBezTo>
                    <a:pt x="1" y="1717"/>
                    <a:pt x="49" y="1777"/>
                    <a:pt x="122" y="1777"/>
                  </a:cubicBezTo>
                  <a:lnTo>
                    <a:pt x="1584" y="1777"/>
                  </a:lnTo>
                  <a:cubicBezTo>
                    <a:pt x="1657" y="1777"/>
                    <a:pt x="1717" y="1717"/>
                    <a:pt x="1717" y="1644"/>
                  </a:cubicBezTo>
                  <a:lnTo>
                    <a:pt x="1717" y="121"/>
                  </a:lnTo>
                  <a:cubicBezTo>
                    <a:pt x="1717" y="49"/>
                    <a:pt x="1657" y="0"/>
                    <a:pt x="15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18"/>
            <p:cNvSpPr/>
            <p:nvPr/>
          </p:nvSpPr>
          <p:spPr>
            <a:xfrm>
              <a:off x="2067517" y="3865041"/>
              <a:ext cx="121392" cy="7320"/>
            </a:xfrm>
            <a:custGeom>
              <a:avLst/>
              <a:gdLst/>
              <a:ahLst/>
              <a:cxnLst/>
              <a:rect l="l" t="t" r="r" b="b"/>
              <a:pathLst>
                <a:path w="3615" h="218" extrusionOk="0">
                  <a:moveTo>
                    <a:pt x="73" y="0"/>
                  </a:moveTo>
                  <a:cubicBezTo>
                    <a:pt x="36" y="0"/>
                    <a:pt x="0" y="24"/>
                    <a:pt x="0" y="61"/>
                  </a:cubicBezTo>
                  <a:lnTo>
                    <a:pt x="0" y="157"/>
                  </a:lnTo>
                  <a:cubicBezTo>
                    <a:pt x="0" y="194"/>
                    <a:pt x="36" y="218"/>
                    <a:pt x="73" y="218"/>
                  </a:cubicBezTo>
                  <a:lnTo>
                    <a:pt x="3554" y="218"/>
                  </a:lnTo>
                  <a:cubicBezTo>
                    <a:pt x="3590" y="218"/>
                    <a:pt x="3614" y="194"/>
                    <a:pt x="3614" y="157"/>
                  </a:cubicBezTo>
                  <a:lnTo>
                    <a:pt x="3614" y="61"/>
                  </a:lnTo>
                  <a:cubicBezTo>
                    <a:pt x="3614" y="24"/>
                    <a:pt x="3590" y="0"/>
                    <a:pt x="35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18"/>
            <p:cNvSpPr/>
            <p:nvPr/>
          </p:nvSpPr>
          <p:spPr>
            <a:xfrm>
              <a:off x="2094281" y="3878037"/>
              <a:ext cx="94628" cy="7320"/>
            </a:xfrm>
            <a:custGeom>
              <a:avLst/>
              <a:gdLst/>
              <a:ahLst/>
              <a:cxnLst/>
              <a:rect l="l" t="t" r="r" b="b"/>
              <a:pathLst>
                <a:path w="2818" h="218" extrusionOk="0">
                  <a:moveTo>
                    <a:pt x="49" y="0"/>
                  </a:moveTo>
                  <a:cubicBezTo>
                    <a:pt x="25" y="0"/>
                    <a:pt x="1" y="24"/>
                    <a:pt x="1" y="48"/>
                  </a:cubicBezTo>
                  <a:lnTo>
                    <a:pt x="1" y="157"/>
                  </a:lnTo>
                  <a:cubicBezTo>
                    <a:pt x="1" y="193"/>
                    <a:pt x="25" y="218"/>
                    <a:pt x="49" y="218"/>
                  </a:cubicBezTo>
                  <a:lnTo>
                    <a:pt x="2769" y="218"/>
                  </a:lnTo>
                  <a:cubicBezTo>
                    <a:pt x="2793" y="218"/>
                    <a:pt x="2817" y="193"/>
                    <a:pt x="2817" y="157"/>
                  </a:cubicBezTo>
                  <a:lnTo>
                    <a:pt x="2817" y="48"/>
                  </a:lnTo>
                  <a:cubicBezTo>
                    <a:pt x="2817" y="24"/>
                    <a:pt x="2793" y="0"/>
                    <a:pt x="27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18"/>
            <p:cNvSpPr/>
            <p:nvPr/>
          </p:nvSpPr>
          <p:spPr>
            <a:xfrm>
              <a:off x="2067517" y="3890999"/>
              <a:ext cx="121392" cy="7354"/>
            </a:xfrm>
            <a:custGeom>
              <a:avLst/>
              <a:gdLst/>
              <a:ahLst/>
              <a:cxnLst/>
              <a:rect l="l" t="t" r="r" b="b"/>
              <a:pathLst>
                <a:path w="3615" h="219" extrusionOk="0">
                  <a:moveTo>
                    <a:pt x="73" y="1"/>
                  </a:moveTo>
                  <a:cubicBezTo>
                    <a:pt x="36" y="1"/>
                    <a:pt x="0" y="25"/>
                    <a:pt x="0" y="61"/>
                  </a:cubicBezTo>
                  <a:lnTo>
                    <a:pt x="0" y="158"/>
                  </a:lnTo>
                  <a:cubicBezTo>
                    <a:pt x="0" y="194"/>
                    <a:pt x="36" y="218"/>
                    <a:pt x="73" y="218"/>
                  </a:cubicBezTo>
                  <a:lnTo>
                    <a:pt x="3554" y="218"/>
                  </a:lnTo>
                  <a:cubicBezTo>
                    <a:pt x="3590" y="218"/>
                    <a:pt x="3614" y="194"/>
                    <a:pt x="3614" y="158"/>
                  </a:cubicBezTo>
                  <a:lnTo>
                    <a:pt x="3614" y="61"/>
                  </a:lnTo>
                  <a:cubicBezTo>
                    <a:pt x="3614" y="25"/>
                    <a:pt x="3590" y="1"/>
                    <a:pt x="35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18"/>
            <p:cNvSpPr/>
            <p:nvPr/>
          </p:nvSpPr>
          <p:spPr>
            <a:xfrm>
              <a:off x="2077659" y="3903995"/>
              <a:ext cx="111251" cy="7354"/>
            </a:xfrm>
            <a:custGeom>
              <a:avLst/>
              <a:gdLst/>
              <a:ahLst/>
              <a:cxnLst/>
              <a:rect l="l" t="t" r="r" b="b"/>
              <a:pathLst>
                <a:path w="3313" h="219" extrusionOk="0">
                  <a:moveTo>
                    <a:pt x="61" y="1"/>
                  </a:moveTo>
                  <a:cubicBezTo>
                    <a:pt x="24" y="1"/>
                    <a:pt x="0" y="25"/>
                    <a:pt x="0" y="61"/>
                  </a:cubicBezTo>
                  <a:lnTo>
                    <a:pt x="0" y="158"/>
                  </a:lnTo>
                  <a:cubicBezTo>
                    <a:pt x="0" y="194"/>
                    <a:pt x="24" y="218"/>
                    <a:pt x="61" y="218"/>
                  </a:cubicBezTo>
                  <a:lnTo>
                    <a:pt x="3252" y="218"/>
                  </a:lnTo>
                  <a:cubicBezTo>
                    <a:pt x="3288" y="218"/>
                    <a:pt x="3312" y="194"/>
                    <a:pt x="3312" y="158"/>
                  </a:cubicBezTo>
                  <a:lnTo>
                    <a:pt x="3312" y="61"/>
                  </a:lnTo>
                  <a:cubicBezTo>
                    <a:pt x="3312" y="25"/>
                    <a:pt x="3288" y="1"/>
                    <a:pt x="32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18"/>
            <p:cNvSpPr/>
            <p:nvPr/>
          </p:nvSpPr>
          <p:spPr>
            <a:xfrm>
              <a:off x="2142605" y="3916991"/>
              <a:ext cx="46307" cy="7757"/>
            </a:xfrm>
            <a:custGeom>
              <a:avLst/>
              <a:gdLst/>
              <a:ahLst/>
              <a:cxnLst/>
              <a:rect l="l" t="t" r="r" b="b"/>
              <a:pathLst>
                <a:path w="1379" h="231" extrusionOk="0">
                  <a:moveTo>
                    <a:pt x="36" y="0"/>
                  </a:moveTo>
                  <a:cubicBezTo>
                    <a:pt x="12" y="0"/>
                    <a:pt x="0" y="25"/>
                    <a:pt x="0" y="37"/>
                  </a:cubicBezTo>
                  <a:lnTo>
                    <a:pt x="0" y="182"/>
                  </a:lnTo>
                  <a:cubicBezTo>
                    <a:pt x="0" y="206"/>
                    <a:pt x="12" y="230"/>
                    <a:pt x="36" y="230"/>
                  </a:cubicBezTo>
                  <a:lnTo>
                    <a:pt x="1342" y="230"/>
                  </a:lnTo>
                  <a:cubicBezTo>
                    <a:pt x="1366" y="230"/>
                    <a:pt x="1378" y="206"/>
                    <a:pt x="1378" y="182"/>
                  </a:cubicBezTo>
                  <a:lnTo>
                    <a:pt x="1378" y="37"/>
                  </a:lnTo>
                  <a:cubicBezTo>
                    <a:pt x="1378" y="25"/>
                    <a:pt x="1366" y="0"/>
                    <a:pt x="13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18"/>
            <p:cNvSpPr/>
            <p:nvPr/>
          </p:nvSpPr>
          <p:spPr>
            <a:xfrm>
              <a:off x="1541067" y="3477818"/>
              <a:ext cx="185932" cy="56045"/>
            </a:xfrm>
            <a:custGeom>
              <a:avLst/>
              <a:gdLst/>
              <a:ahLst/>
              <a:cxnLst/>
              <a:rect l="l" t="t" r="r" b="b"/>
              <a:pathLst>
                <a:path w="5537" h="1669" extrusionOk="0">
                  <a:moveTo>
                    <a:pt x="3445" y="0"/>
                  </a:moveTo>
                  <a:lnTo>
                    <a:pt x="2539" y="182"/>
                  </a:lnTo>
                  <a:cubicBezTo>
                    <a:pt x="702" y="484"/>
                    <a:pt x="194" y="1149"/>
                    <a:pt x="61" y="1475"/>
                  </a:cubicBezTo>
                  <a:cubicBezTo>
                    <a:pt x="25" y="1535"/>
                    <a:pt x="13" y="1608"/>
                    <a:pt x="1" y="1668"/>
                  </a:cubicBezTo>
                  <a:lnTo>
                    <a:pt x="5488" y="1668"/>
                  </a:lnTo>
                  <a:cubicBezTo>
                    <a:pt x="5536" y="0"/>
                    <a:pt x="3445" y="0"/>
                    <a:pt x="34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18"/>
            <p:cNvSpPr/>
            <p:nvPr/>
          </p:nvSpPr>
          <p:spPr>
            <a:xfrm>
              <a:off x="1541067" y="3526409"/>
              <a:ext cx="123407" cy="7455"/>
            </a:xfrm>
            <a:custGeom>
              <a:avLst/>
              <a:gdLst/>
              <a:ahLst/>
              <a:cxnLst/>
              <a:rect l="l" t="t" r="r" b="b"/>
              <a:pathLst>
                <a:path w="3675" h="222" extrusionOk="0">
                  <a:moveTo>
                    <a:pt x="274" y="1"/>
                  </a:moveTo>
                  <a:cubicBezTo>
                    <a:pt x="200" y="1"/>
                    <a:pt x="127" y="10"/>
                    <a:pt x="61" y="28"/>
                  </a:cubicBezTo>
                  <a:cubicBezTo>
                    <a:pt x="25" y="88"/>
                    <a:pt x="13" y="161"/>
                    <a:pt x="1" y="221"/>
                  </a:cubicBezTo>
                  <a:lnTo>
                    <a:pt x="3675" y="221"/>
                  </a:lnTo>
                  <a:cubicBezTo>
                    <a:pt x="3675" y="221"/>
                    <a:pt x="3578" y="88"/>
                    <a:pt x="3107" y="88"/>
                  </a:cubicBezTo>
                  <a:lnTo>
                    <a:pt x="714" y="88"/>
                  </a:lnTo>
                  <a:lnTo>
                    <a:pt x="496" y="28"/>
                  </a:lnTo>
                  <a:cubicBezTo>
                    <a:pt x="424" y="10"/>
                    <a:pt x="348" y="1"/>
                    <a:pt x="274" y="1"/>
                  </a:cubicBezTo>
                  <a:close/>
                </a:path>
              </a:pathLst>
            </a:custGeom>
            <a:solidFill>
              <a:srgbClr val="F2912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18"/>
            <p:cNvSpPr/>
            <p:nvPr/>
          </p:nvSpPr>
          <p:spPr>
            <a:xfrm>
              <a:off x="1619008" y="3446554"/>
              <a:ext cx="41841" cy="52385"/>
            </a:xfrm>
            <a:custGeom>
              <a:avLst/>
              <a:gdLst/>
              <a:ahLst/>
              <a:cxnLst/>
              <a:rect l="l" t="t" r="r" b="b"/>
              <a:pathLst>
                <a:path w="1246" h="1560" extrusionOk="0">
                  <a:moveTo>
                    <a:pt x="931" y="1"/>
                  </a:moveTo>
                  <a:lnTo>
                    <a:pt x="0" y="1004"/>
                  </a:lnTo>
                  <a:cubicBezTo>
                    <a:pt x="61" y="1101"/>
                    <a:pt x="109" y="1209"/>
                    <a:pt x="133" y="1318"/>
                  </a:cubicBezTo>
                  <a:cubicBezTo>
                    <a:pt x="157" y="1463"/>
                    <a:pt x="290" y="1560"/>
                    <a:pt x="447" y="1560"/>
                  </a:cubicBezTo>
                  <a:cubicBezTo>
                    <a:pt x="1245" y="1512"/>
                    <a:pt x="1197" y="1004"/>
                    <a:pt x="1197" y="1004"/>
                  </a:cubicBezTo>
                  <a:cubicBezTo>
                    <a:pt x="1028" y="750"/>
                    <a:pt x="931" y="1"/>
                    <a:pt x="931" y="1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18"/>
            <p:cNvSpPr/>
            <p:nvPr/>
          </p:nvSpPr>
          <p:spPr>
            <a:xfrm>
              <a:off x="1554869" y="3399070"/>
              <a:ext cx="30457" cy="37375"/>
            </a:xfrm>
            <a:custGeom>
              <a:avLst/>
              <a:gdLst/>
              <a:ahLst/>
              <a:cxnLst/>
              <a:rect l="l" t="t" r="r" b="b"/>
              <a:pathLst>
                <a:path w="907" h="1113" extrusionOk="0">
                  <a:moveTo>
                    <a:pt x="448" y="1"/>
                  </a:moveTo>
                  <a:lnTo>
                    <a:pt x="37" y="121"/>
                  </a:lnTo>
                  <a:cubicBezTo>
                    <a:pt x="37" y="121"/>
                    <a:pt x="1" y="1113"/>
                    <a:pt x="440" y="1113"/>
                  </a:cubicBezTo>
                  <a:cubicBezTo>
                    <a:pt x="442" y="1113"/>
                    <a:pt x="445" y="1113"/>
                    <a:pt x="448" y="1113"/>
                  </a:cubicBezTo>
                  <a:cubicBezTo>
                    <a:pt x="907" y="1088"/>
                    <a:pt x="448" y="1"/>
                    <a:pt x="448" y="1"/>
                  </a:cubicBezTo>
                  <a:close/>
                </a:path>
              </a:pathLst>
            </a:custGeom>
            <a:solidFill>
              <a:srgbClr val="2C1E5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18"/>
            <p:cNvSpPr/>
            <p:nvPr/>
          </p:nvSpPr>
          <p:spPr>
            <a:xfrm>
              <a:off x="1562592" y="3397861"/>
              <a:ext cx="84454" cy="94595"/>
            </a:xfrm>
            <a:custGeom>
              <a:avLst/>
              <a:gdLst/>
              <a:ahLst/>
              <a:cxnLst/>
              <a:rect l="l" t="t" r="r" b="b"/>
              <a:pathLst>
                <a:path w="2515" h="2817" extrusionOk="0">
                  <a:moveTo>
                    <a:pt x="1245" y="0"/>
                  </a:moveTo>
                  <a:cubicBezTo>
                    <a:pt x="1221" y="0"/>
                    <a:pt x="157" y="133"/>
                    <a:pt x="85" y="254"/>
                  </a:cubicBezTo>
                  <a:cubicBezTo>
                    <a:pt x="0" y="375"/>
                    <a:pt x="36" y="774"/>
                    <a:pt x="36" y="810"/>
                  </a:cubicBezTo>
                  <a:cubicBezTo>
                    <a:pt x="61" y="1161"/>
                    <a:pt x="133" y="1499"/>
                    <a:pt x="254" y="1838"/>
                  </a:cubicBezTo>
                  <a:lnTo>
                    <a:pt x="278" y="1886"/>
                  </a:lnTo>
                  <a:cubicBezTo>
                    <a:pt x="459" y="2357"/>
                    <a:pt x="762" y="2792"/>
                    <a:pt x="1306" y="2817"/>
                  </a:cubicBezTo>
                  <a:lnTo>
                    <a:pt x="1451" y="2817"/>
                  </a:lnTo>
                  <a:cubicBezTo>
                    <a:pt x="1837" y="2768"/>
                    <a:pt x="2381" y="2164"/>
                    <a:pt x="2490" y="1729"/>
                  </a:cubicBezTo>
                  <a:cubicBezTo>
                    <a:pt x="2490" y="1717"/>
                    <a:pt x="2502" y="1705"/>
                    <a:pt x="2502" y="1680"/>
                  </a:cubicBezTo>
                  <a:cubicBezTo>
                    <a:pt x="2502" y="1668"/>
                    <a:pt x="2502" y="1656"/>
                    <a:pt x="2502" y="1644"/>
                  </a:cubicBezTo>
                  <a:cubicBezTo>
                    <a:pt x="2514" y="1511"/>
                    <a:pt x="2514" y="1390"/>
                    <a:pt x="2502" y="1257"/>
                  </a:cubicBezTo>
                  <a:cubicBezTo>
                    <a:pt x="2442" y="858"/>
                    <a:pt x="2369" y="460"/>
                    <a:pt x="2285" y="73"/>
                  </a:cubicBezTo>
                  <a:cubicBezTo>
                    <a:pt x="2285" y="73"/>
                    <a:pt x="1269" y="0"/>
                    <a:pt x="1245" y="0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18"/>
            <p:cNvSpPr/>
            <p:nvPr/>
          </p:nvSpPr>
          <p:spPr>
            <a:xfrm>
              <a:off x="1571525" y="3439401"/>
              <a:ext cx="80793" cy="53493"/>
            </a:xfrm>
            <a:custGeom>
              <a:avLst/>
              <a:gdLst/>
              <a:ahLst/>
              <a:cxnLst/>
              <a:rect l="l" t="t" r="r" b="b"/>
              <a:pathLst>
                <a:path w="2406" h="1593" extrusionOk="0">
                  <a:moveTo>
                    <a:pt x="2284" y="0"/>
                  </a:moveTo>
                  <a:cubicBezTo>
                    <a:pt x="2201" y="0"/>
                    <a:pt x="2115" y="16"/>
                    <a:pt x="2115" y="81"/>
                  </a:cubicBezTo>
                  <a:cubicBezTo>
                    <a:pt x="2043" y="335"/>
                    <a:pt x="1898" y="576"/>
                    <a:pt x="1704" y="770"/>
                  </a:cubicBezTo>
                  <a:lnTo>
                    <a:pt x="1656" y="770"/>
                  </a:lnTo>
                  <a:cubicBezTo>
                    <a:pt x="1583" y="758"/>
                    <a:pt x="1354" y="697"/>
                    <a:pt x="1233" y="673"/>
                  </a:cubicBezTo>
                  <a:cubicBezTo>
                    <a:pt x="1168" y="665"/>
                    <a:pt x="1102" y="661"/>
                    <a:pt x="1035" y="661"/>
                  </a:cubicBezTo>
                  <a:cubicBezTo>
                    <a:pt x="891" y="661"/>
                    <a:pt x="745" y="680"/>
                    <a:pt x="604" y="721"/>
                  </a:cubicBezTo>
                  <a:cubicBezTo>
                    <a:pt x="314" y="837"/>
                    <a:pt x="437" y="976"/>
                    <a:pt x="350" y="976"/>
                  </a:cubicBezTo>
                  <a:cubicBezTo>
                    <a:pt x="347" y="976"/>
                    <a:pt x="343" y="976"/>
                    <a:pt x="338" y="975"/>
                  </a:cubicBezTo>
                  <a:cubicBezTo>
                    <a:pt x="218" y="963"/>
                    <a:pt x="0" y="601"/>
                    <a:pt x="0" y="601"/>
                  </a:cubicBezTo>
                  <a:lnTo>
                    <a:pt x="0" y="601"/>
                  </a:lnTo>
                  <a:lnTo>
                    <a:pt x="12" y="649"/>
                  </a:lnTo>
                  <a:cubicBezTo>
                    <a:pt x="189" y="1121"/>
                    <a:pt x="401" y="1592"/>
                    <a:pt x="1017" y="1592"/>
                  </a:cubicBezTo>
                  <a:cubicBezTo>
                    <a:pt x="1032" y="1592"/>
                    <a:pt x="1048" y="1592"/>
                    <a:pt x="1064" y="1592"/>
                  </a:cubicBezTo>
                  <a:cubicBezTo>
                    <a:pt x="1100" y="1592"/>
                    <a:pt x="1148" y="1580"/>
                    <a:pt x="1197" y="1580"/>
                  </a:cubicBezTo>
                  <a:cubicBezTo>
                    <a:pt x="1777" y="1531"/>
                    <a:pt x="2309" y="854"/>
                    <a:pt x="2381" y="419"/>
                  </a:cubicBezTo>
                  <a:lnTo>
                    <a:pt x="2381" y="383"/>
                  </a:lnTo>
                  <a:cubicBezTo>
                    <a:pt x="2405" y="262"/>
                    <a:pt x="2405" y="129"/>
                    <a:pt x="2393" y="8"/>
                  </a:cubicBezTo>
                  <a:cubicBezTo>
                    <a:pt x="2365" y="4"/>
                    <a:pt x="2325" y="0"/>
                    <a:pt x="22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18"/>
            <p:cNvSpPr/>
            <p:nvPr/>
          </p:nvSpPr>
          <p:spPr>
            <a:xfrm>
              <a:off x="1547548" y="3366564"/>
              <a:ext cx="105173" cy="84286"/>
            </a:xfrm>
            <a:custGeom>
              <a:avLst/>
              <a:gdLst/>
              <a:ahLst/>
              <a:cxnLst/>
              <a:rect l="l" t="t" r="r" b="b"/>
              <a:pathLst>
                <a:path w="3132" h="2510" extrusionOk="0">
                  <a:moveTo>
                    <a:pt x="1804" y="1"/>
                  </a:moveTo>
                  <a:cubicBezTo>
                    <a:pt x="1656" y="1"/>
                    <a:pt x="1476" y="23"/>
                    <a:pt x="1258" y="86"/>
                  </a:cubicBezTo>
                  <a:cubicBezTo>
                    <a:pt x="1045" y="148"/>
                    <a:pt x="860" y="170"/>
                    <a:pt x="704" y="170"/>
                  </a:cubicBezTo>
                  <a:cubicBezTo>
                    <a:pt x="337" y="170"/>
                    <a:pt x="135" y="48"/>
                    <a:pt x="112" y="48"/>
                  </a:cubicBezTo>
                  <a:cubicBezTo>
                    <a:pt x="110" y="48"/>
                    <a:pt x="110" y="49"/>
                    <a:pt x="110" y="50"/>
                  </a:cubicBezTo>
                  <a:cubicBezTo>
                    <a:pt x="25" y="280"/>
                    <a:pt x="1" y="533"/>
                    <a:pt x="49" y="775"/>
                  </a:cubicBezTo>
                  <a:cubicBezTo>
                    <a:pt x="49" y="775"/>
                    <a:pt x="66" y="1310"/>
                    <a:pt x="807" y="1310"/>
                  </a:cubicBezTo>
                  <a:cubicBezTo>
                    <a:pt x="958" y="1310"/>
                    <a:pt x="1138" y="1288"/>
                    <a:pt x="1355" y="1234"/>
                  </a:cubicBezTo>
                  <a:cubicBezTo>
                    <a:pt x="1595" y="1177"/>
                    <a:pt x="1812" y="1124"/>
                    <a:pt x="1980" y="1124"/>
                  </a:cubicBezTo>
                  <a:cubicBezTo>
                    <a:pt x="2057" y="1124"/>
                    <a:pt x="2123" y="1135"/>
                    <a:pt x="2177" y="1162"/>
                  </a:cubicBezTo>
                  <a:cubicBezTo>
                    <a:pt x="2435" y="1960"/>
                    <a:pt x="2442" y="2348"/>
                    <a:pt x="2531" y="2348"/>
                  </a:cubicBezTo>
                  <a:cubicBezTo>
                    <a:pt x="2534" y="2348"/>
                    <a:pt x="2536" y="2347"/>
                    <a:pt x="2539" y="2346"/>
                  </a:cubicBezTo>
                  <a:cubicBezTo>
                    <a:pt x="2654" y="2312"/>
                    <a:pt x="2376" y="1688"/>
                    <a:pt x="2690" y="1688"/>
                  </a:cubicBezTo>
                  <a:cubicBezTo>
                    <a:pt x="2707" y="1688"/>
                    <a:pt x="2725" y="1690"/>
                    <a:pt x="2745" y="1694"/>
                  </a:cubicBezTo>
                  <a:cubicBezTo>
                    <a:pt x="3047" y="1754"/>
                    <a:pt x="2733" y="2504"/>
                    <a:pt x="2733" y="2504"/>
                  </a:cubicBezTo>
                  <a:cubicBezTo>
                    <a:pt x="2733" y="2504"/>
                    <a:pt x="2780" y="2510"/>
                    <a:pt x="2842" y="2510"/>
                  </a:cubicBezTo>
                  <a:cubicBezTo>
                    <a:pt x="2950" y="2510"/>
                    <a:pt x="3100" y="2490"/>
                    <a:pt x="3107" y="2383"/>
                  </a:cubicBezTo>
                  <a:cubicBezTo>
                    <a:pt x="3107" y="2274"/>
                    <a:pt x="3131" y="811"/>
                    <a:pt x="2878" y="461"/>
                  </a:cubicBezTo>
                  <a:cubicBezTo>
                    <a:pt x="2757" y="268"/>
                    <a:pt x="2551" y="147"/>
                    <a:pt x="2322" y="135"/>
                  </a:cubicBezTo>
                  <a:cubicBezTo>
                    <a:pt x="2322" y="135"/>
                    <a:pt x="2163" y="1"/>
                    <a:pt x="18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18"/>
            <p:cNvSpPr/>
            <p:nvPr/>
          </p:nvSpPr>
          <p:spPr>
            <a:xfrm>
              <a:off x="1546977" y="3701870"/>
              <a:ext cx="57455" cy="53291"/>
            </a:xfrm>
            <a:custGeom>
              <a:avLst/>
              <a:gdLst/>
              <a:ahLst/>
              <a:cxnLst/>
              <a:rect l="l" t="t" r="r" b="b"/>
              <a:pathLst>
                <a:path w="1711" h="1587" extrusionOk="0">
                  <a:moveTo>
                    <a:pt x="1190" y="0"/>
                  </a:moveTo>
                  <a:cubicBezTo>
                    <a:pt x="1106" y="145"/>
                    <a:pt x="1009" y="290"/>
                    <a:pt x="888" y="411"/>
                  </a:cubicBezTo>
                  <a:cubicBezTo>
                    <a:pt x="791" y="496"/>
                    <a:pt x="671" y="544"/>
                    <a:pt x="538" y="556"/>
                  </a:cubicBezTo>
                  <a:cubicBezTo>
                    <a:pt x="393" y="617"/>
                    <a:pt x="260" y="713"/>
                    <a:pt x="175" y="846"/>
                  </a:cubicBezTo>
                  <a:cubicBezTo>
                    <a:pt x="130" y="891"/>
                    <a:pt x="152" y="916"/>
                    <a:pt x="206" y="916"/>
                  </a:cubicBezTo>
                  <a:cubicBezTo>
                    <a:pt x="224" y="916"/>
                    <a:pt x="247" y="913"/>
                    <a:pt x="272" y="907"/>
                  </a:cubicBezTo>
                  <a:cubicBezTo>
                    <a:pt x="381" y="883"/>
                    <a:pt x="526" y="798"/>
                    <a:pt x="562" y="798"/>
                  </a:cubicBezTo>
                  <a:cubicBezTo>
                    <a:pt x="610" y="798"/>
                    <a:pt x="610" y="859"/>
                    <a:pt x="562" y="955"/>
                  </a:cubicBezTo>
                  <a:cubicBezTo>
                    <a:pt x="501" y="1076"/>
                    <a:pt x="417" y="1185"/>
                    <a:pt x="320" y="1269"/>
                  </a:cubicBezTo>
                  <a:cubicBezTo>
                    <a:pt x="248" y="1330"/>
                    <a:pt x="54" y="1439"/>
                    <a:pt x="18" y="1511"/>
                  </a:cubicBezTo>
                  <a:cubicBezTo>
                    <a:pt x="0" y="1555"/>
                    <a:pt x="8" y="1586"/>
                    <a:pt x="55" y="1586"/>
                  </a:cubicBezTo>
                  <a:cubicBezTo>
                    <a:pt x="73" y="1586"/>
                    <a:pt x="97" y="1582"/>
                    <a:pt x="127" y="1572"/>
                  </a:cubicBezTo>
                  <a:cubicBezTo>
                    <a:pt x="248" y="1511"/>
                    <a:pt x="368" y="1451"/>
                    <a:pt x="477" y="1378"/>
                  </a:cubicBezTo>
                  <a:cubicBezTo>
                    <a:pt x="526" y="1354"/>
                    <a:pt x="574" y="1318"/>
                    <a:pt x="610" y="1282"/>
                  </a:cubicBezTo>
                  <a:cubicBezTo>
                    <a:pt x="681" y="1299"/>
                    <a:pt x="758" y="1310"/>
                    <a:pt x="832" y="1310"/>
                  </a:cubicBezTo>
                  <a:cubicBezTo>
                    <a:pt x="860" y="1310"/>
                    <a:pt x="886" y="1309"/>
                    <a:pt x="912" y="1306"/>
                  </a:cubicBezTo>
                  <a:cubicBezTo>
                    <a:pt x="973" y="1294"/>
                    <a:pt x="1009" y="1282"/>
                    <a:pt x="1057" y="1245"/>
                  </a:cubicBezTo>
                  <a:cubicBezTo>
                    <a:pt x="1069" y="1245"/>
                    <a:pt x="1094" y="1245"/>
                    <a:pt x="1106" y="1233"/>
                  </a:cubicBezTo>
                  <a:cubicBezTo>
                    <a:pt x="1190" y="1197"/>
                    <a:pt x="1251" y="871"/>
                    <a:pt x="1299" y="786"/>
                  </a:cubicBezTo>
                  <a:cubicBezTo>
                    <a:pt x="1420" y="629"/>
                    <a:pt x="1565" y="496"/>
                    <a:pt x="1710" y="363"/>
                  </a:cubicBezTo>
                  <a:lnTo>
                    <a:pt x="1190" y="0"/>
                  </a:ln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18"/>
            <p:cNvSpPr/>
            <p:nvPr/>
          </p:nvSpPr>
          <p:spPr>
            <a:xfrm>
              <a:off x="1582069" y="3515563"/>
              <a:ext cx="143722" cy="205812"/>
            </a:xfrm>
            <a:custGeom>
              <a:avLst/>
              <a:gdLst/>
              <a:ahLst/>
              <a:cxnLst/>
              <a:rect l="l" t="t" r="r" b="b"/>
              <a:pathLst>
                <a:path w="4280" h="6129" extrusionOk="0">
                  <a:moveTo>
                    <a:pt x="2623" y="0"/>
                  </a:moveTo>
                  <a:lnTo>
                    <a:pt x="2454" y="544"/>
                  </a:lnTo>
                  <a:cubicBezTo>
                    <a:pt x="2514" y="569"/>
                    <a:pt x="2575" y="617"/>
                    <a:pt x="2599" y="689"/>
                  </a:cubicBezTo>
                  <a:cubicBezTo>
                    <a:pt x="2587" y="1415"/>
                    <a:pt x="2406" y="2116"/>
                    <a:pt x="2067" y="2756"/>
                  </a:cubicBezTo>
                  <a:cubicBezTo>
                    <a:pt x="2055" y="2780"/>
                    <a:pt x="2031" y="2805"/>
                    <a:pt x="2007" y="2841"/>
                  </a:cubicBezTo>
                  <a:cubicBezTo>
                    <a:pt x="1149" y="4086"/>
                    <a:pt x="0" y="5693"/>
                    <a:pt x="0" y="5693"/>
                  </a:cubicBezTo>
                  <a:lnTo>
                    <a:pt x="484" y="6129"/>
                  </a:lnTo>
                  <a:cubicBezTo>
                    <a:pt x="484" y="6129"/>
                    <a:pt x="1233" y="5464"/>
                    <a:pt x="1874" y="4871"/>
                  </a:cubicBezTo>
                  <a:cubicBezTo>
                    <a:pt x="2454" y="4340"/>
                    <a:pt x="3360" y="2998"/>
                    <a:pt x="3518" y="2756"/>
                  </a:cubicBezTo>
                  <a:lnTo>
                    <a:pt x="3530" y="2732"/>
                  </a:lnTo>
                  <a:lnTo>
                    <a:pt x="3542" y="2708"/>
                  </a:lnTo>
                  <a:cubicBezTo>
                    <a:pt x="4086" y="1874"/>
                    <a:pt x="4279" y="544"/>
                    <a:pt x="4279" y="544"/>
                  </a:cubicBezTo>
                  <a:lnTo>
                    <a:pt x="3578" y="73"/>
                  </a:lnTo>
                  <a:lnTo>
                    <a:pt x="3227" y="242"/>
                  </a:lnTo>
                  <a:cubicBezTo>
                    <a:pt x="2998" y="146"/>
                    <a:pt x="2623" y="0"/>
                    <a:pt x="26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18"/>
            <p:cNvSpPr/>
            <p:nvPr/>
          </p:nvSpPr>
          <p:spPr>
            <a:xfrm>
              <a:off x="1522396" y="3534234"/>
              <a:ext cx="52788" cy="14507"/>
            </a:xfrm>
            <a:custGeom>
              <a:avLst/>
              <a:gdLst/>
              <a:ahLst/>
              <a:cxnLst/>
              <a:rect l="l" t="t" r="r" b="b"/>
              <a:pathLst>
                <a:path w="1572" h="432" extrusionOk="0">
                  <a:moveTo>
                    <a:pt x="1" y="0"/>
                  </a:moveTo>
                  <a:cubicBezTo>
                    <a:pt x="315" y="0"/>
                    <a:pt x="436" y="121"/>
                    <a:pt x="702" y="121"/>
                  </a:cubicBezTo>
                  <a:cubicBezTo>
                    <a:pt x="738" y="121"/>
                    <a:pt x="774" y="133"/>
                    <a:pt x="798" y="158"/>
                  </a:cubicBezTo>
                  <a:lnTo>
                    <a:pt x="871" y="206"/>
                  </a:lnTo>
                  <a:cubicBezTo>
                    <a:pt x="895" y="230"/>
                    <a:pt x="919" y="266"/>
                    <a:pt x="943" y="278"/>
                  </a:cubicBezTo>
                  <a:cubicBezTo>
                    <a:pt x="992" y="339"/>
                    <a:pt x="1040" y="375"/>
                    <a:pt x="1076" y="375"/>
                  </a:cubicBezTo>
                  <a:cubicBezTo>
                    <a:pt x="1083" y="378"/>
                    <a:pt x="1090" y="380"/>
                    <a:pt x="1098" y="380"/>
                  </a:cubicBezTo>
                  <a:cubicBezTo>
                    <a:pt x="1119" y="380"/>
                    <a:pt x="1143" y="369"/>
                    <a:pt x="1161" y="351"/>
                  </a:cubicBezTo>
                  <a:cubicBezTo>
                    <a:pt x="1161" y="351"/>
                    <a:pt x="1161" y="339"/>
                    <a:pt x="1161" y="327"/>
                  </a:cubicBezTo>
                  <a:cubicBezTo>
                    <a:pt x="1209" y="375"/>
                    <a:pt x="1245" y="411"/>
                    <a:pt x="1282" y="411"/>
                  </a:cubicBezTo>
                  <a:cubicBezTo>
                    <a:pt x="1289" y="415"/>
                    <a:pt x="1297" y="416"/>
                    <a:pt x="1305" y="416"/>
                  </a:cubicBezTo>
                  <a:cubicBezTo>
                    <a:pt x="1325" y="416"/>
                    <a:pt x="1346" y="408"/>
                    <a:pt x="1354" y="399"/>
                  </a:cubicBezTo>
                  <a:cubicBezTo>
                    <a:pt x="1378" y="411"/>
                    <a:pt x="1403" y="424"/>
                    <a:pt x="1427" y="424"/>
                  </a:cubicBezTo>
                  <a:cubicBezTo>
                    <a:pt x="1437" y="429"/>
                    <a:pt x="1447" y="431"/>
                    <a:pt x="1458" y="431"/>
                  </a:cubicBezTo>
                  <a:cubicBezTo>
                    <a:pt x="1473" y="431"/>
                    <a:pt x="1490" y="426"/>
                    <a:pt x="1511" y="411"/>
                  </a:cubicBezTo>
                  <a:cubicBezTo>
                    <a:pt x="1511" y="411"/>
                    <a:pt x="1523" y="387"/>
                    <a:pt x="1499" y="375"/>
                  </a:cubicBezTo>
                  <a:lnTo>
                    <a:pt x="1463" y="327"/>
                  </a:lnTo>
                  <a:lnTo>
                    <a:pt x="1475" y="327"/>
                  </a:lnTo>
                  <a:cubicBezTo>
                    <a:pt x="1511" y="327"/>
                    <a:pt x="1536" y="315"/>
                    <a:pt x="1560" y="303"/>
                  </a:cubicBezTo>
                  <a:cubicBezTo>
                    <a:pt x="1560" y="303"/>
                    <a:pt x="1572" y="278"/>
                    <a:pt x="1560" y="266"/>
                  </a:cubicBezTo>
                  <a:cubicBezTo>
                    <a:pt x="1536" y="254"/>
                    <a:pt x="1463" y="158"/>
                    <a:pt x="1403" y="85"/>
                  </a:cubicBezTo>
                  <a:cubicBezTo>
                    <a:pt x="1391" y="73"/>
                    <a:pt x="1366" y="49"/>
                    <a:pt x="1354" y="25"/>
                  </a:cubicBezTo>
                  <a:lnTo>
                    <a:pt x="1354" y="13"/>
                  </a:lnTo>
                  <a:cubicBezTo>
                    <a:pt x="1378" y="13"/>
                    <a:pt x="1415" y="13"/>
                    <a:pt x="1439" y="0"/>
                  </a:cubicBezTo>
                  <a:close/>
                </a:path>
              </a:pathLst>
            </a:custGeom>
            <a:solidFill>
              <a:srgbClr val="5FB0E7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18"/>
            <p:cNvSpPr/>
            <p:nvPr/>
          </p:nvSpPr>
          <p:spPr>
            <a:xfrm>
              <a:off x="1519978" y="3527551"/>
              <a:ext cx="52788" cy="21189"/>
            </a:xfrm>
            <a:custGeom>
              <a:avLst/>
              <a:gdLst/>
              <a:ahLst/>
              <a:cxnLst/>
              <a:rect l="l" t="t" r="r" b="b"/>
              <a:pathLst>
                <a:path w="1572" h="631" extrusionOk="0">
                  <a:moveTo>
                    <a:pt x="806" y="1"/>
                  </a:moveTo>
                  <a:cubicBezTo>
                    <a:pt x="411" y="1"/>
                    <a:pt x="0" y="199"/>
                    <a:pt x="0" y="199"/>
                  </a:cubicBezTo>
                  <a:cubicBezTo>
                    <a:pt x="314" y="199"/>
                    <a:pt x="435" y="320"/>
                    <a:pt x="701" y="320"/>
                  </a:cubicBezTo>
                  <a:cubicBezTo>
                    <a:pt x="737" y="320"/>
                    <a:pt x="774" y="332"/>
                    <a:pt x="798" y="357"/>
                  </a:cubicBezTo>
                  <a:lnTo>
                    <a:pt x="870" y="405"/>
                  </a:lnTo>
                  <a:lnTo>
                    <a:pt x="943" y="477"/>
                  </a:lnTo>
                  <a:cubicBezTo>
                    <a:pt x="967" y="526"/>
                    <a:pt x="1015" y="562"/>
                    <a:pt x="1076" y="574"/>
                  </a:cubicBezTo>
                  <a:cubicBezTo>
                    <a:pt x="1082" y="577"/>
                    <a:pt x="1090" y="579"/>
                    <a:pt x="1097" y="579"/>
                  </a:cubicBezTo>
                  <a:cubicBezTo>
                    <a:pt x="1118" y="579"/>
                    <a:pt x="1143" y="568"/>
                    <a:pt x="1160" y="550"/>
                  </a:cubicBezTo>
                  <a:cubicBezTo>
                    <a:pt x="1160" y="550"/>
                    <a:pt x="1160" y="538"/>
                    <a:pt x="1160" y="526"/>
                  </a:cubicBezTo>
                  <a:cubicBezTo>
                    <a:pt x="1209" y="574"/>
                    <a:pt x="1245" y="610"/>
                    <a:pt x="1281" y="610"/>
                  </a:cubicBezTo>
                  <a:cubicBezTo>
                    <a:pt x="1288" y="614"/>
                    <a:pt x="1296" y="615"/>
                    <a:pt x="1305" y="615"/>
                  </a:cubicBezTo>
                  <a:cubicBezTo>
                    <a:pt x="1325" y="615"/>
                    <a:pt x="1345" y="607"/>
                    <a:pt x="1354" y="598"/>
                  </a:cubicBezTo>
                  <a:cubicBezTo>
                    <a:pt x="1378" y="610"/>
                    <a:pt x="1402" y="623"/>
                    <a:pt x="1426" y="623"/>
                  </a:cubicBezTo>
                  <a:cubicBezTo>
                    <a:pt x="1436" y="628"/>
                    <a:pt x="1446" y="630"/>
                    <a:pt x="1457" y="630"/>
                  </a:cubicBezTo>
                  <a:cubicBezTo>
                    <a:pt x="1473" y="630"/>
                    <a:pt x="1490" y="625"/>
                    <a:pt x="1511" y="610"/>
                  </a:cubicBezTo>
                  <a:cubicBezTo>
                    <a:pt x="1511" y="610"/>
                    <a:pt x="1511" y="574"/>
                    <a:pt x="1511" y="574"/>
                  </a:cubicBezTo>
                  <a:cubicBezTo>
                    <a:pt x="1499" y="562"/>
                    <a:pt x="1487" y="550"/>
                    <a:pt x="1463" y="526"/>
                  </a:cubicBezTo>
                  <a:lnTo>
                    <a:pt x="1487" y="526"/>
                  </a:lnTo>
                  <a:cubicBezTo>
                    <a:pt x="1511" y="526"/>
                    <a:pt x="1535" y="514"/>
                    <a:pt x="1559" y="502"/>
                  </a:cubicBezTo>
                  <a:cubicBezTo>
                    <a:pt x="1559" y="502"/>
                    <a:pt x="1571" y="477"/>
                    <a:pt x="1559" y="465"/>
                  </a:cubicBezTo>
                  <a:cubicBezTo>
                    <a:pt x="1535" y="453"/>
                    <a:pt x="1463" y="357"/>
                    <a:pt x="1402" y="296"/>
                  </a:cubicBezTo>
                  <a:lnTo>
                    <a:pt x="1354" y="224"/>
                  </a:lnTo>
                  <a:cubicBezTo>
                    <a:pt x="1378" y="212"/>
                    <a:pt x="1414" y="212"/>
                    <a:pt x="1438" y="199"/>
                  </a:cubicBezTo>
                  <a:cubicBezTo>
                    <a:pt x="1475" y="187"/>
                    <a:pt x="1511" y="115"/>
                    <a:pt x="1390" y="115"/>
                  </a:cubicBezTo>
                  <a:cubicBezTo>
                    <a:pt x="1317" y="115"/>
                    <a:pt x="1257" y="103"/>
                    <a:pt x="1197" y="91"/>
                  </a:cubicBezTo>
                  <a:cubicBezTo>
                    <a:pt x="1081" y="25"/>
                    <a:pt x="944" y="1"/>
                    <a:pt x="806" y="1"/>
                  </a:cubicBezTo>
                  <a:close/>
                </a:path>
              </a:pathLst>
            </a:custGeom>
            <a:solidFill>
              <a:srgbClr val="FFE1B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18"/>
            <p:cNvSpPr/>
            <p:nvPr/>
          </p:nvSpPr>
          <p:spPr>
            <a:xfrm>
              <a:off x="1560544" y="3530171"/>
              <a:ext cx="10578" cy="4500"/>
            </a:xfrm>
            <a:custGeom>
              <a:avLst/>
              <a:gdLst/>
              <a:ahLst/>
              <a:cxnLst/>
              <a:rect l="l" t="t" r="r" b="b"/>
              <a:pathLst>
                <a:path w="315" h="134" extrusionOk="0">
                  <a:moveTo>
                    <a:pt x="242" y="109"/>
                  </a:moveTo>
                  <a:cubicBezTo>
                    <a:pt x="206" y="121"/>
                    <a:pt x="182" y="121"/>
                    <a:pt x="146" y="134"/>
                  </a:cubicBezTo>
                  <a:cubicBezTo>
                    <a:pt x="97" y="85"/>
                    <a:pt x="49" y="49"/>
                    <a:pt x="1" y="1"/>
                  </a:cubicBezTo>
                  <a:cubicBezTo>
                    <a:pt x="61" y="13"/>
                    <a:pt x="122" y="25"/>
                    <a:pt x="182" y="25"/>
                  </a:cubicBezTo>
                  <a:cubicBezTo>
                    <a:pt x="315" y="25"/>
                    <a:pt x="279" y="97"/>
                    <a:pt x="242" y="109"/>
                  </a:cubicBezTo>
                  <a:close/>
                </a:path>
              </a:pathLst>
            </a:custGeom>
            <a:solidFill>
              <a:srgbClr val="FBC98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18"/>
            <p:cNvSpPr/>
            <p:nvPr/>
          </p:nvSpPr>
          <p:spPr>
            <a:xfrm>
              <a:off x="2208356" y="4563157"/>
              <a:ext cx="166422" cy="17495"/>
            </a:xfrm>
            <a:custGeom>
              <a:avLst/>
              <a:gdLst/>
              <a:ahLst/>
              <a:cxnLst/>
              <a:rect l="l" t="t" r="r" b="b"/>
              <a:pathLst>
                <a:path w="4956" h="521" extrusionOk="0">
                  <a:moveTo>
                    <a:pt x="1318" y="1"/>
                  </a:moveTo>
                  <a:cubicBezTo>
                    <a:pt x="532" y="49"/>
                    <a:pt x="0" y="146"/>
                    <a:pt x="0" y="242"/>
                  </a:cubicBezTo>
                  <a:cubicBezTo>
                    <a:pt x="0" y="400"/>
                    <a:pt x="1112" y="520"/>
                    <a:pt x="2478" y="520"/>
                  </a:cubicBezTo>
                  <a:cubicBezTo>
                    <a:pt x="3856" y="520"/>
                    <a:pt x="4956" y="400"/>
                    <a:pt x="4956" y="242"/>
                  </a:cubicBezTo>
                  <a:cubicBezTo>
                    <a:pt x="4956" y="134"/>
                    <a:pt x="4364" y="37"/>
                    <a:pt x="3493" y="1"/>
                  </a:cubicBezTo>
                  <a:lnTo>
                    <a:pt x="3457" y="158"/>
                  </a:lnTo>
                  <a:cubicBezTo>
                    <a:pt x="3433" y="218"/>
                    <a:pt x="3385" y="255"/>
                    <a:pt x="3312" y="267"/>
                  </a:cubicBezTo>
                  <a:lnTo>
                    <a:pt x="1487" y="267"/>
                  </a:lnTo>
                  <a:cubicBezTo>
                    <a:pt x="1427" y="255"/>
                    <a:pt x="1366" y="218"/>
                    <a:pt x="1354" y="158"/>
                  </a:cubicBezTo>
                  <a:lnTo>
                    <a:pt x="13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18"/>
            <p:cNvSpPr/>
            <p:nvPr/>
          </p:nvSpPr>
          <p:spPr>
            <a:xfrm>
              <a:off x="2149489" y="4384909"/>
              <a:ext cx="125052" cy="75992"/>
            </a:xfrm>
            <a:custGeom>
              <a:avLst/>
              <a:gdLst/>
              <a:ahLst/>
              <a:cxnLst/>
              <a:rect l="l" t="t" r="r" b="b"/>
              <a:pathLst>
                <a:path w="3724" h="2263" extrusionOk="0">
                  <a:moveTo>
                    <a:pt x="979" y="1"/>
                  </a:moveTo>
                  <a:cubicBezTo>
                    <a:pt x="105" y="1"/>
                    <a:pt x="1" y="1018"/>
                    <a:pt x="1" y="1018"/>
                  </a:cubicBezTo>
                  <a:cubicBezTo>
                    <a:pt x="1" y="1018"/>
                    <a:pt x="409" y="769"/>
                    <a:pt x="1053" y="769"/>
                  </a:cubicBezTo>
                  <a:cubicBezTo>
                    <a:pt x="1328" y="769"/>
                    <a:pt x="1647" y="815"/>
                    <a:pt x="1995" y="945"/>
                  </a:cubicBezTo>
                  <a:cubicBezTo>
                    <a:pt x="3155" y="1380"/>
                    <a:pt x="3240" y="2263"/>
                    <a:pt x="3240" y="2263"/>
                  </a:cubicBezTo>
                  <a:lnTo>
                    <a:pt x="3651" y="2251"/>
                  </a:lnTo>
                  <a:cubicBezTo>
                    <a:pt x="3675" y="2178"/>
                    <a:pt x="3675" y="2118"/>
                    <a:pt x="3687" y="2057"/>
                  </a:cubicBezTo>
                  <a:cubicBezTo>
                    <a:pt x="3723" y="1513"/>
                    <a:pt x="3385" y="1465"/>
                    <a:pt x="3385" y="1465"/>
                  </a:cubicBezTo>
                  <a:cubicBezTo>
                    <a:pt x="3385" y="1465"/>
                    <a:pt x="3445" y="824"/>
                    <a:pt x="3083" y="510"/>
                  </a:cubicBezTo>
                  <a:cubicBezTo>
                    <a:pt x="2965" y="405"/>
                    <a:pt x="2841" y="367"/>
                    <a:pt x="2724" y="367"/>
                  </a:cubicBezTo>
                  <a:cubicBezTo>
                    <a:pt x="2410" y="367"/>
                    <a:pt x="2140" y="643"/>
                    <a:pt x="2140" y="643"/>
                  </a:cubicBezTo>
                  <a:cubicBezTo>
                    <a:pt x="2140" y="643"/>
                    <a:pt x="1959" y="51"/>
                    <a:pt x="1040" y="3"/>
                  </a:cubicBezTo>
                  <a:cubicBezTo>
                    <a:pt x="1019" y="1"/>
                    <a:pt x="999" y="1"/>
                    <a:pt x="979" y="1"/>
                  </a:cubicBezTo>
                  <a:close/>
                </a:path>
              </a:pathLst>
            </a:custGeom>
            <a:solidFill>
              <a:srgbClr val="61C5F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18"/>
            <p:cNvSpPr/>
            <p:nvPr/>
          </p:nvSpPr>
          <p:spPr>
            <a:xfrm>
              <a:off x="2149489" y="4383364"/>
              <a:ext cx="125052" cy="77536"/>
            </a:xfrm>
            <a:custGeom>
              <a:avLst/>
              <a:gdLst/>
              <a:ahLst/>
              <a:cxnLst/>
              <a:rect l="l" t="t" r="r" b="b"/>
              <a:pathLst>
                <a:path w="3724" h="2309" extrusionOk="0">
                  <a:moveTo>
                    <a:pt x="3240" y="2309"/>
                  </a:moveTo>
                  <a:cubicBezTo>
                    <a:pt x="3240" y="2309"/>
                    <a:pt x="3155" y="1426"/>
                    <a:pt x="1995" y="991"/>
                  </a:cubicBezTo>
                  <a:cubicBezTo>
                    <a:pt x="835" y="556"/>
                    <a:pt x="1" y="1064"/>
                    <a:pt x="1" y="1064"/>
                  </a:cubicBezTo>
                  <a:cubicBezTo>
                    <a:pt x="1" y="1064"/>
                    <a:pt x="109" y="0"/>
                    <a:pt x="1040" y="49"/>
                  </a:cubicBezTo>
                  <a:cubicBezTo>
                    <a:pt x="1959" y="97"/>
                    <a:pt x="2140" y="689"/>
                    <a:pt x="2140" y="689"/>
                  </a:cubicBezTo>
                  <a:cubicBezTo>
                    <a:pt x="2140" y="689"/>
                    <a:pt x="2648" y="169"/>
                    <a:pt x="3083" y="556"/>
                  </a:cubicBezTo>
                  <a:cubicBezTo>
                    <a:pt x="3445" y="870"/>
                    <a:pt x="3385" y="1511"/>
                    <a:pt x="3385" y="1511"/>
                  </a:cubicBezTo>
                  <a:cubicBezTo>
                    <a:pt x="3385" y="1511"/>
                    <a:pt x="3723" y="1559"/>
                    <a:pt x="3687" y="2103"/>
                  </a:cubicBezTo>
                  <a:cubicBezTo>
                    <a:pt x="3675" y="2164"/>
                    <a:pt x="3675" y="2224"/>
                    <a:pt x="3651" y="2297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18"/>
            <p:cNvSpPr/>
            <p:nvPr/>
          </p:nvSpPr>
          <p:spPr>
            <a:xfrm>
              <a:off x="2232300" y="4324094"/>
              <a:ext cx="49967" cy="136402"/>
            </a:xfrm>
            <a:custGeom>
              <a:avLst/>
              <a:gdLst/>
              <a:ahLst/>
              <a:cxnLst/>
              <a:rect l="l" t="t" r="r" b="b"/>
              <a:pathLst>
                <a:path w="1488" h="4062" extrusionOk="0">
                  <a:moveTo>
                    <a:pt x="49" y="1"/>
                  </a:moveTo>
                  <a:lnTo>
                    <a:pt x="0" y="49"/>
                  </a:lnTo>
                  <a:cubicBezTo>
                    <a:pt x="25" y="61"/>
                    <a:pt x="1415" y="1294"/>
                    <a:pt x="1427" y="4062"/>
                  </a:cubicBezTo>
                  <a:lnTo>
                    <a:pt x="1487" y="4062"/>
                  </a:lnTo>
                  <a:cubicBezTo>
                    <a:pt x="1475" y="1258"/>
                    <a:pt x="61" y="13"/>
                    <a:pt x="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18"/>
            <p:cNvSpPr/>
            <p:nvPr/>
          </p:nvSpPr>
          <p:spPr>
            <a:xfrm>
              <a:off x="2213830" y="4310728"/>
              <a:ext cx="21323" cy="16085"/>
            </a:xfrm>
            <a:custGeom>
              <a:avLst/>
              <a:gdLst/>
              <a:ahLst/>
              <a:cxnLst/>
              <a:rect l="l" t="t" r="r" b="b"/>
              <a:pathLst>
                <a:path w="635" h="479" extrusionOk="0">
                  <a:moveTo>
                    <a:pt x="301" y="1"/>
                  </a:moveTo>
                  <a:cubicBezTo>
                    <a:pt x="131" y="1"/>
                    <a:pt x="1" y="238"/>
                    <a:pt x="176" y="374"/>
                  </a:cubicBezTo>
                  <a:cubicBezTo>
                    <a:pt x="282" y="442"/>
                    <a:pt x="410" y="478"/>
                    <a:pt x="538" y="478"/>
                  </a:cubicBezTo>
                  <a:cubicBezTo>
                    <a:pt x="570" y="478"/>
                    <a:pt x="603" y="476"/>
                    <a:pt x="635" y="471"/>
                  </a:cubicBezTo>
                  <a:cubicBezTo>
                    <a:pt x="623" y="314"/>
                    <a:pt x="538" y="157"/>
                    <a:pt x="430" y="48"/>
                  </a:cubicBezTo>
                  <a:cubicBezTo>
                    <a:pt x="387" y="15"/>
                    <a:pt x="343" y="1"/>
                    <a:pt x="3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18"/>
            <p:cNvSpPr/>
            <p:nvPr/>
          </p:nvSpPr>
          <p:spPr>
            <a:xfrm>
              <a:off x="2218296" y="4330508"/>
              <a:ext cx="20920" cy="16387"/>
            </a:xfrm>
            <a:custGeom>
              <a:avLst/>
              <a:gdLst/>
              <a:ahLst/>
              <a:cxnLst/>
              <a:rect l="l" t="t" r="r" b="b"/>
              <a:pathLst>
                <a:path w="623" h="488" extrusionOk="0">
                  <a:moveTo>
                    <a:pt x="561" y="1"/>
                  </a:moveTo>
                  <a:cubicBezTo>
                    <a:pt x="415" y="1"/>
                    <a:pt x="280" y="39"/>
                    <a:pt x="164" y="124"/>
                  </a:cubicBezTo>
                  <a:cubicBezTo>
                    <a:pt x="0" y="268"/>
                    <a:pt x="134" y="488"/>
                    <a:pt x="299" y="488"/>
                  </a:cubicBezTo>
                  <a:cubicBezTo>
                    <a:pt x="342" y="488"/>
                    <a:pt x="387" y="473"/>
                    <a:pt x="429" y="438"/>
                  </a:cubicBezTo>
                  <a:cubicBezTo>
                    <a:pt x="538" y="317"/>
                    <a:pt x="599" y="160"/>
                    <a:pt x="623" y="3"/>
                  </a:cubicBezTo>
                  <a:cubicBezTo>
                    <a:pt x="602" y="1"/>
                    <a:pt x="581" y="1"/>
                    <a:pt x="56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18"/>
            <p:cNvSpPr/>
            <p:nvPr/>
          </p:nvSpPr>
          <p:spPr>
            <a:xfrm>
              <a:off x="2238781" y="4314993"/>
              <a:ext cx="21424" cy="15883"/>
            </a:xfrm>
            <a:custGeom>
              <a:avLst/>
              <a:gdLst/>
              <a:ahLst/>
              <a:cxnLst/>
              <a:rect l="l" t="t" r="r" b="b"/>
              <a:pathLst>
                <a:path w="638" h="473" extrusionOk="0">
                  <a:moveTo>
                    <a:pt x="339" y="0"/>
                  </a:moveTo>
                  <a:cubicBezTo>
                    <a:pt x="300" y="0"/>
                    <a:pt x="259" y="13"/>
                    <a:pt x="218" y="42"/>
                  </a:cubicBezTo>
                  <a:cubicBezTo>
                    <a:pt x="97" y="163"/>
                    <a:pt x="25" y="308"/>
                    <a:pt x="1" y="465"/>
                  </a:cubicBezTo>
                  <a:cubicBezTo>
                    <a:pt x="34" y="470"/>
                    <a:pt x="67" y="472"/>
                    <a:pt x="100" y="472"/>
                  </a:cubicBezTo>
                  <a:cubicBezTo>
                    <a:pt x="227" y="472"/>
                    <a:pt x="355" y="438"/>
                    <a:pt x="460" y="380"/>
                  </a:cubicBezTo>
                  <a:cubicBezTo>
                    <a:pt x="637" y="242"/>
                    <a:pt x="510" y="0"/>
                    <a:pt x="3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18"/>
            <p:cNvSpPr/>
            <p:nvPr/>
          </p:nvSpPr>
          <p:spPr>
            <a:xfrm>
              <a:off x="2231192" y="4348944"/>
              <a:ext cx="21827" cy="15514"/>
            </a:xfrm>
            <a:custGeom>
              <a:avLst/>
              <a:gdLst/>
              <a:ahLst/>
              <a:cxnLst/>
              <a:rect l="l" t="t" r="r" b="b"/>
              <a:pathLst>
                <a:path w="650" h="462" extrusionOk="0">
                  <a:moveTo>
                    <a:pt x="530" y="1"/>
                  </a:moveTo>
                  <a:cubicBezTo>
                    <a:pt x="410" y="1"/>
                    <a:pt x="287" y="28"/>
                    <a:pt x="178" y="82"/>
                  </a:cubicBezTo>
                  <a:cubicBezTo>
                    <a:pt x="0" y="211"/>
                    <a:pt x="114" y="461"/>
                    <a:pt x="287" y="461"/>
                  </a:cubicBezTo>
                  <a:cubicBezTo>
                    <a:pt x="325" y="461"/>
                    <a:pt x="367" y="449"/>
                    <a:pt x="408" y="421"/>
                  </a:cubicBezTo>
                  <a:cubicBezTo>
                    <a:pt x="529" y="312"/>
                    <a:pt x="614" y="167"/>
                    <a:pt x="650" y="10"/>
                  </a:cubicBezTo>
                  <a:cubicBezTo>
                    <a:pt x="611" y="4"/>
                    <a:pt x="571" y="1"/>
                    <a:pt x="5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18"/>
            <p:cNvSpPr/>
            <p:nvPr/>
          </p:nvSpPr>
          <p:spPr>
            <a:xfrm>
              <a:off x="2252583" y="4334873"/>
              <a:ext cx="23607" cy="15514"/>
            </a:xfrm>
            <a:custGeom>
              <a:avLst/>
              <a:gdLst/>
              <a:ahLst/>
              <a:cxnLst/>
              <a:rect l="l" t="t" r="r" b="b"/>
              <a:pathLst>
                <a:path w="703" h="462" extrusionOk="0">
                  <a:moveTo>
                    <a:pt x="399" y="1"/>
                  </a:moveTo>
                  <a:cubicBezTo>
                    <a:pt x="361" y="1"/>
                    <a:pt x="320" y="13"/>
                    <a:pt x="279" y="42"/>
                  </a:cubicBezTo>
                  <a:cubicBezTo>
                    <a:pt x="146" y="139"/>
                    <a:pt x="49" y="284"/>
                    <a:pt x="1" y="441"/>
                  </a:cubicBezTo>
                  <a:cubicBezTo>
                    <a:pt x="60" y="455"/>
                    <a:pt x="120" y="461"/>
                    <a:pt x="181" y="461"/>
                  </a:cubicBezTo>
                  <a:cubicBezTo>
                    <a:pt x="281" y="461"/>
                    <a:pt x="381" y="443"/>
                    <a:pt x="472" y="405"/>
                  </a:cubicBezTo>
                  <a:cubicBezTo>
                    <a:pt x="703" y="294"/>
                    <a:pt x="584" y="1"/>
                    <a:pt x="3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18"/>
            <p:cNvSpPr/>
            <p:nvPr/>
          </p:nvSpPr>
          <p:spPr>
            <a:xfrm>
              <a:off x="2281395" y="4273756"/>
              <a:ext cx="60511" cy="186738"/>
            </a:xfrm>
            <a:custGeom>
              <a:avLst/>
              <a:gdLst/>
              <a:ahLst/>
              <a:cxnLst/>
              <a:rect l="l" t="t" r="r" b="b"/>
              <a:pathLst>
                <a:path w="1802" h="5561" extrusionOk="0">
                  <a:moveTo>
                    <a:pt x="1741" y="1"/>
                  </a:moveTo>
                  <a:cubicBezTo>
                    <a:pt x="1729" y="13"/>
                    <a:pt x="1" y="1850"/>
                    <a:pt x="327" y="5561"/>
                  </a:cubicBezTo>
                  <a:lnTo>
                    <a:pt x="412" y="5561"/>
                  </a:lnTo>
                  <a:cubicBezTo>
                    <a:pt x="98" y="1886"/>
                    <a:pt x="1790" y="73"/>
                    <a:pt x="1802" y="61"/>
                  </a:cubicBezTo>
                  <a:lnTo>
                    <a:pt x="17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18"/>
            <p:cNvSpPr/>
            <p:nvPr/>
          </p:nvSpPr>
          <p:spPr>
            <a:xfrm>
              <a:off x="2338651" y="4254782"/>
              <a:ext cx="27233" cy="22667"/>
            </a:xfrm>
            <a:custGeom>
              <a:avLst/>
              <a:gdLst/>
              <a:ahLst/>
              <a:cxnLst/>
              <a:rect l="l" t="t" r="r" b="b"/>
              <a:pathLst>
                <a:path w="811" h="675" extrusionOk="0">
                  <a:moveTo>
                    <a:pt x="418" y="1"/>
                  </a:moveTo>
                  <a:cubicBezTo>
                    <a:pt x="356" y="1"/>
                    <a:pt x="290" y="25"/>
                    <a:pt x="230" y="82"/>
                  </a:cubicBezTo>
                  <a:cubicBezTo>
                    <a:pt x="85" y="239"/>
                    <a:pt x="12" y="457"/>
                    <a:pt x="0" y="675"/>
                  </a:cubicBezTo>
                  <a:cubicBezTo>
                    <a:pt x="218" y="675"/>
                    <a:pt x="435" y="602"/>
                    <a:pt x="604" y="469"/>
                  </a:cubicBezTo>
                  <a:cubicBezTo>
                    <a:pt x="810" y="282"/>
                    <a:pt x="632" y="1"/>
                    <a:pt x="4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18"/>
            <p:cNvSpPr/>
            <p:nvPr/>
          </p:nvSpPr>
          <p:spPr>
            <a:xfrm>
              <a:off x="2334185" y="4282285"/>
              <a:ext cx="29013" cy="20920"/>
            </a:xfrm>
            <a:custGeom>
              <a:avLst/>
              <a:gdLst/>
              <a:ahLst/>
              <a:cxnLst/>
              <a:rect l="l" t="t" r="r" b="b"/>
              <a:pathLst>
                <a:path w="864" h="623" extrusionOk="0">
                  <a:moveTo>
                    <a:pt x="147" y="1"/>
                  </a:moveTo>
                  <a:cubicBezTo>
                    <a:pt x="98" y="1"/>
                    <a:pt x="49" y="5"/>
                    <a:pt x="0" y="13"/>
                  </a:cubicBezTo>
                  <a:cubicBezTo>
                    <a:pt x="36" y="230"/>
                    <a:pt x="145" y="424"/>
                    <a:pt x="302" y="569"/>
                  </a:cubicBezTo>
                  <a:cubicBezTo>
                    <a:pt x="355" y="606"/>
                    <a:pt x="410" y="622"/>
                    <a:pt x="461" y="622"/>
                  </a:cubicBezTo>
                  <a:cubicBezTo>
                    <a:pt x="691" y="622"/>
                    <a:pt x="864" y="299"/>
                    <a:pt x="617" y="121"/>
                  </a:cubicBezTo>
                  <a:cubicBezTo>
                    <a:pt x="476" y="47"/>
                    <a:pt x="314" y="1"/>
                    <a:pt x="1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18"/>
            <p:cNvSpPr/>
            <p:nvPr/>
          </p:nvSpPr>
          <p:spPr>
            <a:xfrm>
              <a:off x="2304667" y="4263715"/>
              <a:ext cx="29953" cy="20215"/>
            </a:xfrm>
            <a:custGeom>
              <a:avLst/>
              <a:gdLst/>
              <a:ahLst/>
              <a:cxnLst/>
              <a:rect l="l" t="t" r="r" b="b"/>
              <a:pathLst>
                <a:path w="892" h="602" extrusionOk="0">
                  <a:moveTo>
                    <a:pt x="395" y="0"/>
                  </a:moveTo>
                  <a:cubicBezTo>
                    <a:pt x="159" y="0"/>
                    <a:pt x="0" y="354"/>
                    <a:pt x="263" y="505"/>
                  </a:cubicBezTo>
                  <a:cubicBezTo>
                    <a:pt x="392" y="570"/>
                    <a:pt x="537" y="602"/>
                    <a:pt x="680" y="602"/>
                  </a:cubicBezTo>
                  <a:cubicBezTo>
                    <a:pt x="752" y="602"/>
                    <a:pt x="823" y="594"/>
                    <a:pt x="891" y="578"/>
                  </a:cubicBezTo>
                  <a:cubicBezTo>
                    <a:pt x="891" y="578"/>
                    <a:pt x="795" y="191"/>
                    <a:pt x="541" y="46"/>
                  </a:cubicBezTo>
                  <a:cubicBezTo>
                    <a:pt x="491" y="14"/>
                    <a:pt x="441" y="0"/>
                    <a:pt x="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18"/>
            <p:cNvSpPr/>
            <p:nvPr/>
          </p:nvSpPr>
          <p:spPr>
            <a:xfrm>
              <a:off x="2317931" y="4308210"/>
              <a:ext cx="30121" cy="19980"/>
            </a:xfrm>
            <a:custGeom>
              <a:avLst/>
              <a:gdLst/>
              <a:ahLst/>
              <a:cxnLst/>
              <a:rect l="l" t="t" r="r" b="b"/>
              <a:pathLst>
                <a:path w="897" h="595" extrusionOk="0">
                  <a:moveTo>
                    <a:pt x="262" y="1"/>
                  </a:moveTo>
                  <a:cubicBezTo>
                    <a:pt x="174" y="1"/>
                    <a:pt x="86" y="13"/>
                    <a:pt x="1" y="38"/>
                  </a:cubicBezTo>
                  <a:cubicBezTo>
                    <a:pt x="61" y="244"/>
                    <a:pt x="194" y="425"/>
                    <a:pt x="363" y="558"/>
                  </a:cubicBezTo>
                  <a:cubicBezTo>
                    <a:pt x="412" y="583"/>
                    <a:pt x="458" y="594"/>
                    <a:pt x="502" y="594"/>
                  </a:cubicBezTo>
                  <a:cubicBezTo>
                    <a:pt x="752" y="594"/>
                    <a:pt x="897" y="229"/>
                    <a:pt x="629" y="75"/>
                  </a:cubicBezTo>
                  <a:cubicBezTo>
                    <a:pt x="509" y="25"/>
                    <a:pt x="385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18"/>
            <p:cNvSpPr/>
            <p:nvPr/>
          </p:nvSpPr>
          <p:spPr>
            <a:xfrm>
              <a:off x="2288212" y="4292561"/>
              <a:ext cx="30155" cy="19174"/>
            </a:xfrm>
            <a:custGeom>
              <a:avLst/>
              <a:gdLst/>
              <a:ahLst/>
              <a:cxnLst/>
              <a:rect l="l" t="t" r="r" b="b"/>
              <a:pathLst>
                <a:path w="898" h="571" extrusionOk="0">
                  <a:moveTo>
                    <a:pt x="384" y="1"/>
                  </a:moveTo>
                  <a:cubicBezTo>
                    <a:pt x="132" y="1"/>
                    <a:pt x="0" y="377"/>
                    <a:pt x="257" y="516"/>
                  </a:cubicBezTo>
                  <a:cubicBezTo>
                    <a:pt x="360" y="553"/>
                    <a:pt x="469" y="571"/>
                    <a:pt x="578" y="571"/>
                  </a:cubicBezTo>
                  <a:cubicBezTo>
                    <a:pt x="686" y="571"/>
                    <a:pt x="795" y="553"/>
                    <a:pt x="898" y="516"/>
                  </a:cubicBezTo>
                  <a:cubicBezTo>
                    <a:pt x="813" y="311"/>
                    <a:pt x="680" y="142"/>
                    <a:pt x="487" y="21"/>
                  </a:cubicBezTo>
                  <a:cubicBezTo>
                    <a:pt x="451" y="7"/>
                    <a:pt x="417" y="1"/>
                    <a:pt x="3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18"/>
            <p:cNvSpPr/>
            <p:nvPr/>
          </p:nvSpPr>
          <p:spPr>
            <a:xfrm>
              <a:off x="2305775" y="4337392"/>
              <a:ext cx="31129" cy="19275"/>
            </a:xfrm>
            <a:custGeom>
              <a:avLst/>
              <a:gdLst/>
              <a:ahLst/>
              <a:cxnLst/>
              <a:rect l="l" t="t" r="r" b="b"/>
              <a:pathLst>
                <a:path w="927" h="574" extrusionOk="0">
                  <a:moveTo>
                    <a:pt x="365" y="1"/>
                  </a:moveTo>
                  <a:cubicBezTo>
                    <a:pt x="241" y="1"/>
                    <a:pt x="117" y="23"/>
                    <a:pt x="0" y="64"/>
                  </a:cubicBezTo>
                  <a:cubicBezTo>
                    <a:pt x="85" y="269"/>
                    <a:pt x="230" y="439"/>
                    <a:pt x="423" y="547"/>
                  </a:cubicBezTo>
                  <a:cubicBezTo>
                    <a:pt x="463" y="565"/>
                    <a:pt x="502" y="573"/>
                    <a:pt x="538" y="573"/>
                  </a:cubicBezTo>
                  <a:cubicBezTo>
                    <a:pt x="795" y="573"/>
                    <a:pt x="927" y="167"/>
                    <a:pt x="641" y="40"/>
                  </a:cubicBezTo>
                  <a:cubicBezTo>
                    <a:pt x="552" y="14"/>
                    <a:pt x="459" y="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18"/>
            <p:cNvSpPr/>
            <p:nvPr/>
          </p:nvSpPr>
          <p:spPr>
            <a:xfrm>
              <a:off x="2274881" y="4323892"/>
              <a:ext cx="31733" cy="18805"/>
            </a:xfrm>
            <a:custGeom>
              <a:avLst/>
              <a:gdLst/>
              <a:ahLst/>
              <a:cxnLst/>
              <a:rect l="l" t="t" r="r" b="b"/>
              <a:pathLst>
                <a:path w="945" h="560" extrusionOk="0">
                  <a:moveTo>
                    <a:pt x="384" y="0"/>
                  </a:moveTo>
                  <a:cubicBezTo>
                    <a:pt x="114" y="0"/>
                    <a:pt x="1" y="418"/>
                    <a:pt x="304" y="526"/>
                  </a:cubicBezTo>
                  <a:cubicBezTo>
                    <a:pt x="383" y="548"/>
                    <a:pt x="463" y="559"/>
                    <a:pt x="542" y="559"/>
                  </a:cubicBezTo>
                  <a:cubicBezTo>
                    <a:pt x="679" y="559"/>
                    <a:pt x="814" y="527"/>
                    <a:pt x="944" y="466"/>
                  </a:cubicBezTo>
                  <a:cubicBezTo>
                    <a:pt x="848" y="272"/>
                    <a:pt x="690" y="115"/>
                    <a:pt x="485" y="19"/>
                  </a:cubicBezTo>
                  <a:cubicBezTo>
                    <a:pt x="449" y="6"/>
                    <a:pt x="416" y="0"/>
                    <a:pt x="3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18"/>
            <p:cNvSpPr/>
            <p:nvPr/>
          </p:nvSpPr>
          <p:spPr>
            <a:xfrm>
              <a:off x="2297649" y="4364290"/>
              <a:ext cx="31935" cy="18268"/>
            </a:xfrm>
            <a:custGeom>
              <a:avLst/>
              <a:gdLst/>
              <a:ahLst/>
              <a:cxnLst/>
              <a:rect l="l" t="t" r="r" b="b"/>
              <a:pathLst>
                <a:path w="951" h="544" extrusionOk="0">
                  <a:moveTo>
                    <a:pt x="485" y="0"/>
                  </a:moveTo>
                  <a:cubicBezTo>
                    <a:pt x="316" y="0"/>
                    <a:pt x="151" y="48"/>
                    <a:pt x="0" y="133"/>
                  </a:cubicBezTo>
                  <a:cubicBezTo>
                    <a:pt x="121" y="314"/>
                    <a:pt x="290" y="459"/>
                    <a:pt x="496" y="532"/>
                  </a:cubicBezTo>
                  <a:cubicBezTo>
                    <a:pt x="525" y="540"/>
                    <a:pt x="552" y="544"/>
                    <a:pt x="578" y="544"/>
                  </a:cubicBezTo>
                  <a:cubicBezTo>
                    <a:pt x="865" y="544"/>
                    <a:pt x="950" y="90"/>
                    <a:pt x="629" y="12"/>
                  </a:cubicBezTo>
                  <a:cubicBezTo>
                    <a:pt x="581" y="4"/>
                    <a:pt x="533" y="0"/>
                    <a:pt x="4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18"/>
            <p:cNvSpPr/>
            <p:nvPr/>
          </p:nvSpPr>
          <p:spPr>
            <a:xfrm>
              <a:off x="2266351" y="4356331"/>
              <a:ext cx="32136" cy="18167"/>
            </a:xfrm>
            <a:custGeom>
              <a:avLst/>
              <a:gdLst/>
              <a:ahLst/>
              <a:cxnLst/>
              <a:rect l="l" t="t" r="r" b="b"/>
              <a:pathLst>
                <a:path w="957" h="541" extrusionOk="0">
                  <a:moveTo>
                    <a:pt x="372" y="1"/>
                  </a:moveTo>
                  <a:cubicBezTo>
                    <a:pt x="64" y="1"/>
                    <a:pt x="0" y="483"/>
                    <a:pt x="340" y="539"/>
                  </a:cubicBezTo>
                  <a:cubicBezTo>
                    <a:pt x="358" y="540"/>
                    <a:pt x="377" y="541"/>
                    <a:pt x="395" y="541"/>
                  </a:cubicBezTo>
                  <a:cubicBezTo>
                    <a:pt x="594" y="541"/>
                    <a:pt x="790" y="481"/>
                    <a:pt x="957" y="370"/>
                  </a:cubicBezTo>
                  <a:cubicBezTo>
                    <a:pt x="824" y="189"/>
                    <a:pt x="642" y="68"/>
                    <a:pt x="437" y="7"/>
                  </a:cubicBezTo>
                  <a:cubicBezTo>
                    <a:pt x="414" y="3"/>
                    <a:pt x="393" y="1"/>
                    <a:pt x="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18"/>
            <p:cNvSpPr/>
            <p:nvPr/>
          </p:nvSpPr>
          <p:spPr>
            <a:xfrm>
              <a:off x="2293585" y="4392633"/>
              <a:ext cx="32875" cy="18637"/>
            </a:xfrm>
            <a:custGeom>
              <a:avLst/>
              <a:gdLst/>
              <a:ahLst/>
              <a:cxnLst/>
              <a:rect l="l" t="t" r="r" b="b"/>
              <a:pathLst>
                <a:path w="979" h="555" extrusionOk="0">
                  <a:moveTo>
                    <a:pt x="560" y="1"/>
                  </a:moveTo>
                  <a:cubicBezTo>
                    <a:pt x="353" y="1"/>
                    <a:pt x="167" y="62"/>
                    <a:pt x="1" y="184"/>
                  </a:cubicBezTo>
                  <a:cubicBezTo>
                    <a:pt x="133" y="353"/>
                    <a:pt x="315" y="486"/>
                    <a:pt x="532" y="546"/>
                  </a:cubicBezTo>
                  <a:cubicBezTo>
                    <a:pt x="557" y="552"/>
                    <a:pt x="580" y="554"/>
                    <a:pt x="602" y="554"/>
                  </a:cubicBezTo>
                  <a:cubicBezTo>
                    <a:pt x="918" y="554"/>
                    <a:pt x="978" y="25"/>
                    <a:pt x="617" y="2"/>
                  </a:cubicBezTo>
                  <a:cubicBezTo>
                    <a:pt x="598" y="1"/>
                    <a:pt x="579" y="1"/>
                    <a:pt x="5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18"/>
            <p:cNvSpPr/>
            <p:nvPr/>
          </p:nvSpPr>
          <p:spPr>
            <a:xfrm>
              <a:off x="2262590" y="4388200"/>
              <a:ext cx="31834" cy="18335"/>
            </a:xfrm>
            <a:custGeom>
              <a:avLst/>
              <a:gdLst/>
              <a:ahLst/>
              <a:cxnLst/>
              <a:rect l="l" t="t" r="r" b="b"/>
              <a:pathLst>
                <a:path w="948" h="546" extrusionOk="0">
                  <a:moveTo>
                    <a:pt x="368" y="0"/>
                  </a:moveTo>
                  <a:cubicBezTo>
                    <a:pt x="28" y="0"/>
                    <a:pt x="1" y="510"/>
                    <a:pt x="355" y="545"/>
                  </a:cubicBezTo>
                  <a:cubicBezTo>
                    <a:pt x="573" y="533"/>
                    <a:pt x="778" y="461"/>
                    <a:pt x="948" y="316"/>
                  </a:cubicBezTo>
                  <a:cubicBezTo>
                    <a:pt x="948" y="316"/>
                    <a:pt x="682" y="13"/>
                    <a:pt x="392" y="1"/>
                  </a:cubicBezTo>
                  <a:cubicBezTo>
                    <a:pt x="384" y="1"/>
                    <a:pt x="376" y="0"/>
                    <a:pt x="3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18"/>
            <p:cNvSpPr/>
            <p:nvPr/>
          </p:nvSpPr>
          <p:spPr>
            <a:xfrm>
              <a:off x="2292376" y="4429169"/>
              <a:ext cx="31397" cy="17965"/>
            </a:xfrm>
            <a:custGeom>
              <a:avLst/>
              <a:gdLst/>
              <a:ahLst/>
              <a:cxnLst/>
              <a:rect l="l" t="t" r="r" b="b"/>
              <a:pathLst>
                <a:path w="935" h="535" extrusionOk="0">
                  <a:moveTo>
                    <a:pt x="550" y="1"/>
                  </a:moveTo>
                  <a:cubicBezTo>
                    <a:pt x="353" y="1"/>
                    <a:pt x="166" y="61"/>
                    <a:pt x="0" y="183"/>
                  </a:cubicBezTo>
                  <a:cubicBezTo>
                    <a:pt x="133" y="353"/>
                    <a:pt x="315" y="473"/>
                    <a:pt x="532" y="534"/>
                  </a:cubicBezTo>
                  <a:cubicBezTo>
                    <a:pt x="540" y="534"/>
                    <a:pt x="548" y="535"/>
                    <a:pt x="556" y="535"/>
                  </a:cubicBezTo>
                  <a:cubicBezTo>
                    <a:pt x="874" y="535"/>
                    <a:pt x="935" y="73"/>
                    <a:pt x="605" y="2"/>
                  </a:cubicBezTo>
                  <a:cubicBezTo>
                    <a:pt x="586" y="1"/>
                    <a:pt x="568" y="1"/>
                    <a:pt x="5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18"/>
            <p:cNvSpPr/>
            <p:nvPr/>
          </p:nvSpPr>
          <p:spPr>
            <a:xfrm>
              <a:off x="2261112" y="4424702"/>
              <a:ext cx="31700" cy="17932"/>
            </a:xfrm>
            <a:custGeom>
              <a:avLst/>
              <a:gdLst/>
              <a:ahLst/>
              <a:cxnLst/>
              <a:rect l="l" t="t" r="r" b="b"/>
              <a:pathLst>
                <a:path w="944" h="534" extrusionOk="0">
                  <a:moveTo>
                    <a:pt x="365" y="0"/>
                  </a:moveTo>
                  <a:cubicBezTo>
                    <a:pt x="34" y="0"/>
                    <a:pt x="0" y="511"/>
                    <a:pt x="351" y="534"/>
                  </a:cubicBezTo>
                  <a:cubicBezTo>
                    <a:pt x="569" y="534"/>
                    <a:pt x="786" y="449"/>
                    <a:pt x="943" y="316"/>
                  </a:cubicBezTo>
                  <a:cubicBezTo>
                    <a:pt x="943" y="316"/>
                    <a:pt x="690" y="14"/>
                    <a:pt x="399" y="2"/>
                  </a:cubicBezTo>
                  <a:cubicBezTo>
                    <a:pt x="388" y="1"/>
                    <a:pt x="376" y="0"/>
                    <a:pt x="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18"/>
            <p:cNvSpPr/>
            <p:nvPr/>
          </p:nvSpPr>
          <p:spPr>
            <a:xfrm>
              <a:off x="2292667" y="4314062"/>
              <a:ext cx="184690" cy="147349"/>
            </a:xfrm>
            <a:custGeom>
              <a:avLst/>
              <a:gdLst/>
              <a:ahLst/>
              <a:cxnLst/>
              <a:rect l="l" t="t" r="r" b="b"/>
              <a:pathLst>
                <a:path w="5500" h="4388" extrusionOk="0">
                  <a:moveTo>
                    <a:pt x="508" y="4388"/>
                  </a:moveTo>
                  <a:cubicBezTo>
                    <a:pt x="508" y="4388"/>
                    <a:pt x="0" y="2744"/>
                    <a:pt x="1052" y="2490"/>
                  </a:cubicBezTo>
                  <a:cubicBezTo>
                    <a:pt x="1052" y="2490"/>
                    <a:pt x="1112" y="302"/>
                    <a:pt x="2671" y="858"/>
                  </a:cubicBezTo>
                  <a:cubicBezTo>
                    <a:pt x="2671" y="858"/>
                    <a:pt x="2901" y="0"/>
                    <a:pt x="3807" y="37"/>
                  </a:cubicBezTo>
                  <a:cubicBezTo>
                    <a:pt x="4714" y="73"/>
                    <a:pt x="4678" y="943"/>
                    <a:pt x="4678" y="943"/>
                  </a:cubicBezTo>
                  <a:cubicBezTo>
                    <a:pt x="4678" y="943"/>
                    <a:pt x="5500" y="1076"/>
                    <a:pt x="5500" y="1765"/>
                  </a:cubicBezTo>
                  <a:cubicBezTo>
                    <a:pt x="5500" y="1765"/>
                    <a:pt x="1438" y="617"/>
                    <a:pt x="1088" y="4376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18"/>
            <p:cNvSpPr/>
            <p:nvPr/>
          </p:nvSpPr>
          <p:spPr>
            <a:xfrm>
              <a:off x="2226625" y="4460466"/>
              <a:ext cx="124615" cy="111654"/>
            </a:xfrm>
            <a:custGeom>
              <a:avLst/>
              <a:gdLst/>
              <a:ahLst/>
              <a:cxnLst/>
              <a:rect l="l" t="t" r="r" b="b"/>
              <a:pathLst>
                <a:path w="3711" h="3325" fill="none" extrusionOk="0">
                  <a:moveTo>
                    <a:pt x="49" y="363"/>
                  </a:moveTo>
                  <a:lnTo>
                    <a:pt x="810" y="3216"/>
                  </a:lnTo>
                  <a:cubicBezTo>
                    <a:pt x="822" y="3276"/>
                    <a:pt x="883" y="3313"/>
                    <a:pt x="955" y="3325"/>
                  </a:cubicBezTo>
                  <a:lnTo>
                    <a:pt x="2768" y="3325"/>
                  </a:lnTo>
                  <a:cubicBezTo>
                    <a:pt x="2841" y="3313"/>
                    <a:pt x="2889" y="3276"/>
                    <a:pt x="2913" y="3216"/>
                  </a:cubicBezTo>
                  <a:lnTo>
                    <a:pt x="3662" y="363"/>
                  </a:lnTo>
                  <a:cubicBezTo>
                    <a:pt x="3711" y="182"/>
                    <a:pt x="3578" y="1"/>
                    <a:pt x="3397" y="1"/>
                  </a:cubicBezTo>
                  <a:lnTo>
                    <a:pt x="327" y="1"/>
                  </a:lnTo>
                  <a:cubicBezTo>
                    <a:pt x="145" y="1"/>
                    <a:pt x="0" y="182"/>
                    <a:pt x="49" y="363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miter lim="12086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18"/>
            <p:cNvSpPr/>
            <p:nvPr/>
          </p:nvSpPr>
          <p:spPr>
            <a:xfrm>
              <a:off x="2307790" y="4472253"/>
              <a:ext cx="17092" cy="90129"/>
            </a:xfrm>
            <a:custGeom>
              <a:avLst/>
              <a:gdLst/>
              <a:ahLst/>
              <a:cxnLst/>
              <a:rect l="l" t="t" r="r" b="b"/>
              <a:pathLst>
                <a:path w="509" h="2684" fill="none" extrusionOk="0">
                  <a:moveTo>
                    <a:pt x="508" y="0"/>
                  </a:moveTo>
                  <a:lnTo>
                    <a:pt x="1" y="268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miter lim="12086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418" name="Google Shape;1418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6779" y="4836133"/>
            <a:ext cx="5216020" cy="1315753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18"/>
          <p:cNvSpPr txBox="1"/>
          <p:nvPr/>
        </p:nvSpPr>
        <p:spPr>
          <a:xfrm>
            <a:off x="811788" y="2959030"/>
            <a:ext cx="5371245" cy="1306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2133"/>
              </a:spcAft>
              <a:buClr>
                <a:schemeClr val="dk1"/>
              </a:buClr>
              <a:buSzPts val="1800"/>
            </a:pPr>
            <a:r>
              <a:rPr lang="en-US" sz="2400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Em xin cảm ơn thầy cô và các bạn đã chú ý lắng nghe</a:t>
            </a:r>
            <a:endParaRPr sz="2400"/>
          </a:p>
        </p:txBody>
      </p:sp>
      <p:sp>
        <p:nvSpPr>
          <p:cNvPr id="1420" name="Google Shape;1420;p18"/>
          <p:cNvSpPr/>
          <p:nvPr/>
        </p:nvSpPr>
        <p:spPr>
          <a:xfrm>
            <a:off x="11340231" y="6248399"/>
            <a:ext cx="671827" cy="460764"/>
          </a:xfrm>
          <a:prstGeom prst="ellipse">
            <a:avLst/>
          </a:prstGeom>
          <a:solidFill>
            <a:schemeClr val="accent1"/>
          </a:solidFill>
          <a:ln w="25400" cap="flat" cmpd="sng">
            <a:solidFill>
              <a:srgbClr val="050B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en-US" sz="160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17</a:t>
            </a:r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"/>
          <p:cNvSpPr/>
          <p:nvPr/>
        </p:nvSpPr>
        <p:spPr>
          <a:xfrm>
            <a:off x="6854772" y="2161315"/>
            <a:ext cx="1007285" cy="916233"/>
          </a:xfrm>
          <a:custGeom>
            <a:avLst/>
            <a:gdLst/>
            <a:ahLst/>
            <a:cxnLst/>
            <a:rect l="l" t="t" r="r" b="b"/>
            <a:pathLst>
              <a:path w="9135" h="8309" extrusionOk="0">
                <a:moveTo>
                  <a:pt x="4569" y="1"/>
                </a:moveTo>
                <a:cubicBezTo>
                  <a:pt x="2681" y="1"/>
                  <a:pt x="972" y="1299"/>
                  <a:pt x="524" y="3217"/>
                </a:cubicBezTo>
                <a:cubicBezTo>
                  <a:pt x="1" y="5451"/>
                  <a:pt x="1395" y="7676"/>
                  <a:pt x="3630" y="8199"/>
                </a:cubicBezTo>
                <a:cubicBezTo>
                  <a:pt x="3947" y="8273"/>
                  <a:pt x="4265" y="8309"/>
                  <a:pt x="4577" y="8309"/>
                </a:cubicBezTo>
                <a:cubicBezTo>
                  <a:pt x="6465" y="8309"/>
                  <a:pt x="8172" y="7010"/>
                  <a:pt x="8612" y="5093"/>
                </a:cubicBezTo>
                <a:cubicBezTo>
                  <a:pt x="9135" y="2858"/>
                  <a:pt x="7751" y="633"/>
                  <a:pt x="5516" y="110"/>
                </a:cubicBezTo>
                <a:cubicBezTo>
                  <a:pt x="5199" y="36"/>
                  <a:pt x="4881" y="1"/>
                  <a:pt x="45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255" name="Google Shape;255;p2"/>
          <p:cNvSpPr txBox="1">
            <a:spLocks noGrp="1"/>
          </p:cNvSpPr>
          <p:nvPr>
            <p:ph type="title"/>
          </p:nvPr>
        </p:nvSpPr>
        <p:spPr>
          <a:xfrm>
            <a:off x="609600" y="497111"/>
            <a:ext cx="10972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Nội dung</a:t>
            </a: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0" name="Google Shape;260;p2"/>
          <p:cNvSpPr txBox="1">
            <a:spLocks noGrp="1"/>
          </p:cNvSpPr>
          <p:nvPr>
            <p:ph type="title" idx="4294967295"/>
          </p:nvPr>
        </p:nvSpPr>
        <p:spPr>
          <a:xfrm>
            <a:off x="434642" y="3033890"/>
            <a:ext cx="2422000" cy="910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>
              <a:spcBef>
                <a:spcPts val="0"/>
              </a:spcBef>
              <a:buSzPts val="3000"/>
            </a:pPr>
            <a:r>
              <a:rPr lang="en-US"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TỔNG QUAN</a:t>
            </a:r>
            <a:endParaRPr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1" name="Google Shape;261;p2"/>
          <p:cNvSpPr txBox="1">
            <a:spLocks noGrp="1"/>
          </p:cNvSpPr>
          <p:nvPr>
            <p:ph type="title" idx="4294967295"/>
          </p:nvPr>
        </p:nvSpPr>
        <p:spPr>
          <a:xfrm>
            <a:off x="3293681" y="3006826"/>
            <a:ext cx="2422000" cy="910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en-US"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THIẾT KẾ</a:t>
            </a:r>
            <a:br>
              <a:rPr lang="en-US"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HỆ THỐNG</a:t>
            </a:r>
            <a:br>
              <a:rPr lang="en-US"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2" name="Google Shape;262;p2"/>
          <p:cNvSpPr txBox="1">
            <a:spLocks noGrp="1"/>
          </p:cNvSpPr>
          <p:nvPr>
            <p:ph type="title" idx="4294967295"/>
          </p:nvPr>
        </p:nvSpPr>
        <p:spPr>
          <a:xfrm>
            <a:off x="5831797" y="3024122"/>
            <a:ext cx="3050293" cy="910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>
              <a:spcBef>
                <a:spcPts val="0"/>
              </a:spcBef>
              <a:buSzPts val="3000"/>
            </a:pPr>
            <a:r>
              <a:rPr lang="en-US"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THỰC NGHIỆM</a:t>
            </a:r>
            <a:endParaRPr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3" name="Google Shape;263;p2"/>
          <p:cNvSpPr txBox="1">
            <a:spLocks noGrp="1"/>
          </p:cNvSpPr>
          <p:nvPr>
            <p:ph type="title" idx="4294967295"/>
          </p:nvPr>
        </p:nvSpPr>
        <p:spPr>
          <a:xfrm>
            <a:off x="9053676" y="3012510"/>
            <a:ext cx="2422000" cy="910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>
              <a:spcBef>
                <a:spcPts val="0"/>
              </a:spcBef>
              <a:buSzPts val="3000"/>
            </a:pPr>
            <a:r>
              <a:rPr lang="en-US"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KẾT </a:t>
            </a:r>
            <a:r>
              <a:rPr lang="en-US" sz="240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LUẬN VÀ ĐỊNH HƯỚNG</a:t>
            </a:r>
            <a:endParaRPr sz="24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4" name="Google Shape;264;p2"/>
          <p:cNvSpPr/>
          <p:nvPr/>
        </p:nvSpPr>
        <p:spPr>
          <a:xfrm>
            <a:off x="1073792" y="2100884"/>
            <a:ext cx="1007285" cy="916233"/>
          </a:xfrm>
          <a:custGeom>
            <a:avLst/>
            <a:gdLst/>
            <a:ahLst/>
            <a:cxnLst/>
            <a:rect l="l" t="t" r="r" b="b"/>
            <a:pathLst>
              <a:path w="9135" h="8309" extrusionOk="0">
                <a:moveTo>
                  <a:pt x="4569" y="1"/>
                </a:moveTo>
                <a:cubicBezTo>
                  <a:pt x="2681" y="1"/>
                  <a:pt x="972" y="1299"/>
                  <a:pt x="524" y="3217"/>
                </a:cubicBezTo>
                <a:cubicBezTo>
                  <a:pt x="1" y="5451"/>
                  <a:pt x="1395" y="7676"/>
                  <a:pt x="3630" y="8199"/>
                </a:cubicBezTo>
                <a:cubicBezTo>
                  <a:pt x="3947" y="8273"/>
                  <a:pt x="4265" y="8309"/>
                  <a:pt x="4577" y="8309"/>
                </a:cubicBezTo>
                <a:cubicBezTo>
                  <a:pt x="6465" y="8309"/>
                  <a:pt x="8172" y="7010"/>
                  <a:pt x="8612" y="5093"/>
                </a:cubicBezTo>
                <a:cubicBezTo>
                  <a:pt x="9135" y="2858"/>
                  <a:pt x="7751" y="633"/>
                  <a:pt x="5516" y="110"/>
                </a:cubicBezTo>
                <a:cubicBezTo>
                  <a:pt x="5199" y="36"/>
                  <a:pt x="4881" y="1"/>
                  <a:pt x="45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grpSp>
        <p:nvGrpSpPr>
          <p:cNvPr id="265" name="Google Shape;265;p2"/>
          <p:cNvGrpSpPr/>
          <p:nvPr/>
        </p:nvGrpSpPr>
        <p:grpSpPr>
          <a:xfrm>
            <a:off x="-15189" y="4037287"/>
            <a:ext cx="12205600" cy="527400"/>
            <a:chOff x="-5100" y="2688211"/>
            <a:chExt cx="9154200" cy="395550"/>
          </a:xfrm>
        </p:grpSpPr>
        <p:cxnSp>
          <p:nvCxnSpPr>
            <p:cNvPr id="266" name="Google Shape;266;p2"/>
            <p:cNvCxnSpPr/>
            <p:nvPr/>
          </p:nvCxnSpPr>
          <p:spPr>
            <a:xfrm>
              <a:off x="-5100" y="2898800"/>
              <a:ext cx="9154200" cy="0"/>
            </a:xfrm>
            <a:prstGeom prst="straightConnector1">
              <a:avLst/>
            </a:prstGeom>
            <a:noFill/>
            <a:ln w="11430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7" name="Google Shape;267;p2"/>
            <p:cNvCxnSpPr/>
            <p:nvPr/>
          </p:nvCxnSpPr>
          <p:spPr>
            <a:xfrm>
              <a:off x="1357300" y="2713860"/>
              <a:ext cx="0" cy="3699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8" name="Google Shape;268;p2"/>
            <p:cNvCxnSpPr/>
            <p:nvPr/>
          </p:nvCxnSpPr>
          <p:spPr>
            <a:xfrm>
              <a:off x="3498054" y="2713861"/>
              <a:ext cx="0" cy="3699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69" name="Google Shape;269;p2"/>
            <p:cNvCxnSpPr/>
            <p:nvPr/>
          </p:nvCxnSpPr>
          <p:spPr>
            <a:xfrm>
              <a:off x="5638354" y="2688211"/>
              <a:ext cx="0" cy="3699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70" name="Google Shape;270;p2"/>
            <p:cNvCxnSpPr/>
            <p:nvPr/>
          </p:nvCxnSpPr>
          <p:spPr>
            <a:xfrm>
              <a:off x="7828629" y="2688211"/>
              <a:ext cx="0" cy="369900"/>
            </a:xfrm>
            <a:prstGeom prst="straightConnector1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71" name="Google Shape;271;p2"/>
          <p:cNvSpPr/>
          <p:nvPr/>
        </p:nvSpPr>
        <p:spPr>
          <a:xfrm>
            <a:off x="3991280" y="2161315"/>
            <a:ext cx="1007285" cy="916233"/>
          </a:xfrm>
          <a:custGeom>
            <a:avLst/>
            <a:gdLst/>
            <a:ahLst/>
            <a:cxnLst/>
            <a:rect l="l" t="t" r="r" b="b"/>
            <a:pathLst>
              <a:path w="9135" h="8309" extrusionOk="0">
                <a:moveTo>
                  <a:pt x="4569" y="1"/>
                </a:moveTo>
                <a:cubicBezTo>
                  <a:pt x="2681" y="1"/>
                  <a:pt x="972" y="1299"/>
                  <a:pt x="524" y="3217"/>
                </a:cubicBezTo>
                <a:cubicBezTo>
                  <a:pt x="1" y="5451"/>
                  <a:pt x="1395" y="7676"/>
                  <a:pt x="3630" y="8199"/>
                </a:cubicBezTo>
                <a:cubicBezTo>
                  <a:pt x="3947" y="8273"/>
                  <a:pt x="4265" y="8309"/>
                  <a:pt x="4577" y="8309"/>
                </a:cubicBezTo>
                <a:cubicBezTo>
                  <a:pt x="6465" y="8309"/>
                  <a:pt x="8172" y="7010"/>
                  <a:pt x="8612" y="5093"/>
                </a:cubicBezTo>
                <a:cubicBezTo>
                  <a:pt x="9135" y="2858"/>
                  <a:pt x="7751" y="633"/>
                  <a:pt x="5516" y="110"/>
                </a:cubicBezTo>
                <a:cubicBezTo>
                  <a:pt x="5199" y="36"/>
                  <a:pt x="4881" y="1"/>
                  <a:pt x="45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sp>
        <p:nvSpPr>
          <p:cNvPr id="272" name="Google Shape;272;p2"/>
          <p:cNvSpPr/>
          <p:nvPr/>
        </p:nvSpPr>
        <p:spPr>
          <a:xfrm>
            <a:off x="9792331" y="2050316"/>
            <a:ext cx="1007287" cy="916233"/>
          </a:xfrm>
          <a:custGeom>
            <a:avLst/>
            <a:gdLst/>
            <a:ahLst/>
            <a:cxnLst/>
            <a:rect l="l" t="t" r="r" b="b"/>
            <a:pathLst>
              <a:path w="9135" h="8309" extrusionOk="0">
                <a:moveTo>
                  <a:pt x="4569" y="1"/>
                </a:moveTo>
                <a:cubicBezTo>
                  <a:pt x="2681" y="1"/>
                  <a:pt x="972" y="1299"/>
                  <a:pt x="524" y="3217"/>
                </a:cubicBezTo>
                <a:cubicBezTo>
                  <a:pt x="1" y="5451"/>
                  <a:pt x="1395" y="7676"/>
                  <a:pt x="3630" y="8199"/>
                </a:cubicBezTo>
                <a:cubicBezTo>
                  <a:pt x="3947" y="8273"/>
                  <a:pt x="4265" y="8309"/>
                  <a:pt x="4577" y="8309"/>
                </a:cubicBezTo>
                <a:cubicBezTo>
                  <a:pt x="6465" y="8309"/>
                  <a:pt x="8172" y="7010"/>
                  <a:pt x="8612" y="5093"/>
                </a:cubicBezTo>
                <a:cubicBezTo>
                  <a:pt x="9135" y="2858"/>
                  <a:pt x="7751" y="633"/>
                  <a:pt x="5516" y="110"/>
                </a:cubicBezTo>
                <a:cubicBezTo>
                  <a:pt x="5199" y="36"/>
                  <a:pt x="4881" y="1"/>
                  <a:pt x="456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 panose="020B0604020202020204" pitchFamily="34" charset="0"/>
              <a:ea typeface="Arial"/>
              <a:cs typeface="Arial" panose="020B0604020202020204" pitchFamily="34" charset="0"/>
              <a:sym typeface="Arial"/>
            </a:endParaRPr>
          </a:p>
        </p:txBody>
      </p:sp>
      <p:grpSp>
        <p:nvGrpSpPr>
          <p:cNvPr id="273" name="Google Shape;273;p2"/>
          <p:cNvGrpSpPr/>
          <p:nvPr/>
        </p:nvGrpSpPr>
        <p:grpSpPr>
          <a:xfrm>
            <a:off x="7026426" y="2329039"/>
            <a:ext cx="590315" cy="580748"/>
            <a:chOff x="2189568" y="1961603"/>
            <a:chExt cx="364993" cy="359048"/>
          </a:xfrm>
        </p:grpSpPr>
        <p:sp>
          <p:nvSpPr>
            <p:cNvPr id="274" name="Google Shape;274;p2"/>
            <p:cNvSpPr/>
            <p:nvPr/>
          </p:nvSpPr>
          <p:spPr>
            <a:xfrm>
              <a:off x="2232197" y="2004206"/>
              <a:ext cx="77822" cy="73868"/>
            </a:xfrm>
            <a:custGeom>
              <a:avLst/>
              <a:gdLst/>
              <a:ahLst/>
              <a:cxnLst/>
              <a:rect l="l" t="t" r="r" b="b"/>
              <a:pathLst>
                <a:path w="2972" h="2821" extrusionOk="0">
                  <a:moveTo>
                    <a:pt x="292" y="1"/>
                  </a:moveTo>
                  <a:cubicBezTo>
                    <a:pt x="135" y="1"/>
                    <a:pt x="1" y="204"/>
                    <a:pt x="147" y="350"/>
                  </a:cubicBezTo>
                  <a:lnTo>
                    <a:pt x="2551" y="2754"/>
                  </a:lnTo>
                  <a:cubicBezTo>
                    <a:pt x="2590" y="2792"/>
                    <a:pt x="2647" y="2821"/>
                    <a:pt x="2694" y="2821"/>
                  </a:cubicBezTo>
                  <a:cubicBezTo>
                    <a:pt x="2876" y="2821"/>
                    <a:pt x="2971" y="2592"/>
                    <a:pt x="2838" y="2468"/>
                  </a:cubicBezTo>
                  <a:lnTo>
                    <a:pt x="434" y="64"/>
                  </a:lnTo>
                  <a:cubicBezTo>
                    <a:pt x="389" y="19"/>
                    <a:pt x="340" y="1"/>
                    <a:pt x="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192187" y="2070061"/>
              <a:ext cx="100838" cy="35009"/>
            </a:xfrm>
            <a:custGeom>
              <a:avLst/>
              <a:gdLst/>
              <a:ahLst/>
              <a:cxnLst/>
              <a:rect l="l" t="t" r="r" b="b"/>
              <a:pathLst>
                <a:path w="3851" h="1337" extrusionOk="0">
                  <a:moveTo>
                    <a:pt x="285" y="0"/>
                  </a:moveTo>
                  <a:cubicBezTo>
                    <a:pt x="74" y="0"/>
                    <a:pt x="1" y="332"/>
                    <a:pt x="244" y="401"/>
                  </a:cubicBezTo>
                  <a:lnTo>
                    <a:pt x="3517" y="1327"/>
                  </a:lnTo>
                  <a:cubicBezTo>
                    <a:pt x="3526" y="1336"/>
                    <a:pt x="3545" y="1336"/>
                    <a:pt x="3564" y="1336"/>
                  </a:cubicBezTo>
                  <a:cubicBezTo>
                    <a:pt x="3803" y="1336"/>
                    <a:pt x="3850" y="1002"/>
                    <a:pt x="3621" y="935"/>
                  </a:cubicBezTo>
                  <a:lnTo>
                    <a:pt x="349" y="10"/>
                  </a:lnTo>
                  <a:cubicBezTo>
                    <a:pt x="327" y="3"/>
                    <a:pt x="305" y="0"/>
                    <a:pt x="2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2189568" y="2121514"/>
              <a:ext cx="100131" cy="36999"/>
            </a:xfrm>
            <a:custGeom>
              <a:avLst/>
              <a:gdLst/>
              <a:ahLst/>
              <a:cxnLst/>
              <a:rect l="l" t="t" r="r" b="b"/>
              <a:pathLst>
                <a:path w="3824" h="1413" extrusionOk="0">
                  <a:moveTo>
                    <a:pt x="3539" y="0"/>
                  </a:moveTo>
                  <a:cubicBezTo>
                    <a:pt x="3519" y="0"/>
                    <a:pt x="3497" y="3"/>
                    <a:pt x="3473" y="10"/>
                  </a:cubicBezTo>
                  <a:lnTo>
                    <a:pt x="220" y="1012"/>
                  </a:lnTo>
                  <a:cubicBezTo>
                    <a:pt x="1" y="1079"/>
                    <a:pt x="49" y="1403"/>
                    <a:pt x="278" y="1413"/>
                  </a:cubicBezTo>
                  <a:cubicBezTo>
                    <a:pt x="306" y="1403"/>
                    <a:pt x="325" y="1403"/>
                    <a:pt x="344" y="1394"/>
                  </a:cubicBezTo>
                  <a:lnTo>
                    <a:pt x="3597" y="392"/>
                  </a:lnTo>
                  <a:cubicBezTo>
                    <a:pt x="3823" y="322"/>
                    <a:pt x="3749" y="0"/>
                    <a:pt x="35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2299048" y="1964404"/>
              <a:ext cx="36947" cy="96439"/>
            </a:xfrm>
            <a:custGeom>
              <a:avLst/>
              <a:gdLst/>
              <a:ahLst/>
              <a:cxnLst/>
              <a:rect l="l" t="t" r="r" b="b"/>
              <a:pathLst>
                <a:path w="1411" h="3683" extrusionOk="0">
                  <a:moveTo>
                    <a:pt x="250" y="1"/>
                  </a:moveTo>
                  <a:cubicBezTo>
                    <a:pt x="127" y="1"/>
                    <a:pt x="0" y="106"/>
                    <a:pt x="46" y="267"/>
                  </a:cubicBezTo>
                  <a:lnTo>
                    <a:pt x="981" y="3539"/>
                  </a:lnTo>
                  <a:cubicBezTo>
                    <a:pt x="1010" y="3625"/>
                    <a:pt x="1086" y="3683"/>
                    <a:pt x="1181" y="3683"/>
                  </a:cubicBezTo>
                  <a:cubicBezTo>
                    <a:pt x="1315" y="3683"/>
                    <a:pt x="1410" y="3559"/>
                    <a:pt x="1372" y="3425"/>
                  </a:cubicBezTo>
                  <a:lnTo>
                    <a:pt x="437" y="153"/>
                  </a:lnTo>
                  <a:cubicBezTo>
                    <a:pt x="411" y="47"/>
                    <a:pt x="331" y="1"/>
                    <a:pt x="2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2350711" y="1961603"/>
              <a:ext cx="38701" cy="95732"/>
            </a:xfrm>
            <a:custGeom>
              <a:avLst/>
              <a:gdLst/>
              <a:ahLst/>
              <a:cxnLst/>
              <a:rect l="l" t="t" r="r" b="b"/>
              <a:pathLst>
                <a:path w="1478" h="3656" extrusionOk="0">
                  <a:moveTo>
                    <a:pt x="1233" y="0"/>
                  </a:moveTo>
                  <a:cubicBezTo>
                    <a:pt x="1154" y="0"/>
                    <a:pt x="1074" y="44"/>
                    <a:pt x="1040" y="145"/>
                  </a:cubicBezTo>
                  <a:lnTo>
                    <a:pt x="48" y="3398"/>
                  </a:lnTo>
                  <a:cubicBezTo>
                    <a:pt x="0" y="3522"/>
                    <a:pt x="105" y="3656"/>
                    <a:pt x="239" y="3656"/>
                  </a:cubicBezTo>
                  <a:cubicBezTo>
                    <a:pt x="324" y="3656"/>
                    <a:pt x="410" y="3599"/>
                    <a:pt x="439" y="3513"/>
                  </a:cubicBezTo>
                  <a:lnTo>
                    <a:pt x="1431" y="260"/>
                  </a:lnTo>
                  <a:cubicBezTo>
                    <a:pt x="1477" y="104"/>
                    <a:pt x="1355" y="0"/>
                    <a:pt x="1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286243" y="2072313"/>
              <a:ext cx="237838" cy="221604"/>
            </a:xfrm>
            <a:custGeom>
              <a:avLst/>
              <a:gdLst/>
              <a:ahLst/>
              <a:cxnLst/>
              <a:rect l="l" t="t" r="r" b="b"/>
              <a:pathLst>
                <a:path w="9083" h="8463" extrusionOk="0">
                  <a:moveTo>
                    <a:pt x="3880" y="0"/>
                  </a:moveTo>
                  <a:cubicBezTo>
                    <a:pt x="3398" y="0"/>
                    <a:pt x="2905" y="109"/>
                    <a:pt x="2434" y="344"/>
                  </a:cubicBezTo>
                  <a:cubicBezTo>
                    <a:pt x="440" y="1336"/>
                    <a:pt x="1" y="3988"/>
                    <a:pt x="1575" y="5572"/>
                  </a:cubicBezTo>
                  <a:cubicBezTo>
                    <a:pt x="2081" y="6077"/>
                    <a:pt x="2748" y="6402"/>
                    <a:pt x="3464" y="6497"/>
                  </a:cubicBezTo>
                  <a:cubicBezTo>
                    <a:pt x="4427" y="6621"/>
                    <a:pt x="5334" y="7031"/>
                    <a:pt x="6068" y="7661"/>
                  </a:cubicBezTo>
                  <a:cubicBezTo>
                    <a:pt x="6173" y="7756"/>
                    <a:pt x="6278" y="7852"/>
                    <a:pt x="6374" y="7947"/>
                  </a:cubicBezTo>
                  <a:lnTo>
                    <a:pt x="6889" y="8462"/>
                  </a:lnTo>
                  <a:lnTo>
                    <a:pt x="9083" y="6268"/>
                  </a:lnTo>
                  <a:lnTo>
                    <a:pt x="8530" y="5724"/>
                  </a:lnTo>
                  <a:cubicBezTo>
                    <a:pt x="8444" y="5638"/>
                    <a:pt x="8358" y="5543"/>
                    <a:pt x="8282" y="5448"/>
                  </a:cubicBezTo>
                  <a:cubicBezTo>
                    <a:pt x="7642" y="4704"/>
                    <a:pt x="7242" y="3788"/>
                    <a:pt x="7108" y="2815"/>
                  </a:cubicBezTo>
                  <a:cubicBezTo>
                    <a:pt x="6875" y="1132"/>
                    <a:pt x="5435" y="0"/>
                    <a:pt x="38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2296481" y="2086296"/>
              <a:ext cx="194895" cy="207621"/>
            </a:xfrm>
            <a:custGeom>
              <a:avLst/>
              <a:gdLst/>
              <a:ahLst/>
              <a:cxnLst/>
              <a:rect l="l" t="t" r="r" b="b"/>
              <a:pathLst>
                <a:path w="7443" h="7929" extrusionOk="0">
                  <a:moveTo>
                    <a:pt x="1709" y="1"/>
                  </a:moveTo>
                  <a:cubicBezTo>
                    <a:pt x="564" y="745"/>
                    <a:pt x="1" y="2128"/>
                    <a:pt x="306" y="3464"/>
                  </a:cubicBezTo>
                  <a:cubicBezTo>
                    <a:pt x="612" y="4790"/>
                    <a:pt x="1718" y="5791"/>
                    <a:pt x="3073" y="5963"/>
                  </a:cubicBezTo>
                  <a:cubicBezTo>
                    <a:pt x="4036" y="6097"/>
                    <a:pt x="4943" y="6497"/>
                    <a:pt x="5677" y="7127"/>
                  </a:cubicBezTo>
                  <a:cubicBezTo>
                    <a:pt x="5782" y="7222"/>
                    <a:pt x="5887" y="7318"/>
                    <a:pt x="5983" y="7413"/>
                  </a:cubicBezTo>
                  <a:lnTo>
                    <a:pt x="6498" y="7928"/>
                  </a:lnTo>
                  <a:lnTo>
                    <a:pt x="7442" y="6984"/>
                  </a:lnTo>
                  <a:lnTo>
                    <a:pt x="6927" y="6469"/>
                  </a:lnTo>
                  <a:cubicBezTo>
                    <a:pt x="6832" y="6373"/>
                    <a:pt x="6727" y="6278"/>
                    <a:pt x="6622" y="6182"/>
                  </a:cubicBezTo>
                  <a:cubicBezTo>
                    <a:pt x="5887" y="5553"/>
                    <a:pt x="4981" y="5143"/>
                    <a:pt x="4017" y="5019"/>
                  </a:cubicBezTo>
                  <a:cubicBezTo>
                    <a:pt x="1632" y="4713"/>
                    <a:pt x="392" y="2014"/>
                    <a:pt x="17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2430549" y="2174330"/>
              <a:ext cx="86044" cy="82116"/>
            </a:xfrm>
            <a:custGeom>
              <a:avLst/>
              <a:gdLst/>
              <a:ahLst/>
              <a:cxnLst/>
              <a:rect l="l" t="t" r="r" b="b"/>
              <a:pathLst>
                <a:path w="3286" h="3136" extrusionOk="0">
                  <a:moveTo>
                    <a:pt x="292" y="1"/>
                  </a:moveTo>
                  <a:cubicBezTo>
                    <a:pt x="135" y="1"/>
                    <a:pt x="0" y="205"/>
                    <a:pt x="147" y="359"/>
                  </a:cubicBezTo>
                  <a:lnTo>
                    <a:pt x="2866" y="3078"/>
                  </a:lnTo>
                  <a:cubicBezTo>
                    <a:pt x="2904" y="3116"/>
                    <a:pt x="2952" y="3135"/>
                    <a:pt x="3009" y="3135"/>
                  </a:cubicBezTo>
                  <a:cubicBezTo>
                    <a:pt x="3190" y="3135"/>
                    <a:pt x="3286" y="2916"/>
                    <a:pt x="3152" y="2792"/>
                  </a:cubicBezTo>
                  <a:lnTo>
                    <a:pt x="433" y="63"/>
                  </a:lnTo>
                  <a:cubicBezTo>
                    <a:pt x="389" y="19"/>
                    <a:pt x="340" y="1"/>
                    <a:pt x="2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2402740" y="2202478"/>
              <a:ext cx="28358" cy="24483"/>
            </a:xfrm>
            <a:custGeom>
              <a:avLst/>
              <a:gdLst/>
              <a:ahLst/>
              <a:cxnLst/>
              <a:rect l="l" t="t" r="r" b="b"/>
              <a:pathLst>
                <a:path w="1083" h="935" extrusionOk="0">
                  <a:moveTo>
                    <a:pt x="289" y="1"/>
                  </a:moveTo>
                  <a:cubicBezTo>
                    <a:pt x="134" y="1"/>
                    <a:pt x="1" y="191"/>
                    <a:pt x="131" y="343"/>
                  </a:cubicBezTo>
                  <a:cubicBezTo>
                    <a:pt x="303" y="524"/>
                    <a:pt x="494" y="715"/>
                    <a:pt x="665" y="877"/>
                  </a:cubicBezTo>
                  <a:cubicBezTo>
                    <a:pt x="703" y="915"/>
                    <a:pt x="761" y="935"/>
                    <a:pt x="808" y="935"/>
                  </a:cubicBezTo>
                  <a:cubicBezTo>
                    <a:pt x="812" y="935"/>
                    <a:pt x="816" y="935"/>
                    <a:pt x="819" y="935"/>
                  </a:cubicBezTo>
                  <a:cubicBezTo>
                    <a:pt x="1002" y="935"/>
                    <a:pt x="1082" y="703"/>
                    <a:pt x="942" y="582"/>
                  </a:cubicBezTo>
                  <a:cubicBezTo>
                    <a:pt x="780" y="429"/>
                    <a:pt x="589" y="238"/>
                    <a:pt x="436" y="66"/>
                  </a:cubicBezTo>
                  <a:cubicBezTo>
                    <a:pt x="390" y="20"/>
                    <a:pt x="338" y="1"/>
                    <a:pt x="2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2433324" y="2233141"/>
              <a:ext cx="55538" cy="51532"/>
            </a:xfrm>
            <a:custGeom>
              <a:avLst/>
              <a:gdLst/>
              <a:ahLst/>
              <a:cxnLst/>
              <a:rect l="l" t="t" r="r" b="b"/>
              <a:pathLst>
                <a:path w="2121" h="1968" extrusionOk="0">
                  <a:moveTo>
                    <a:pt x="290" y="1"/>
                  </a:moveTo>
                  <a:cubicBezTo>
                    <a:pt x="137" y="1"/>
                    <a:pt x="1" y="203"/>
                    <a:pt x="146" y="355"/>
                  </a:cubicBezTo>
                  <a:cubicBezTo>
                    <a:pt x="652" y="870"/>
                    <a:pt x="1176" y="1395"/>
                    <a:pt x="1691" y="1901"/>
                  </a:cubicBezTo>
                  <a:cubicBezTo>
                    <a:pt x="1730" y="1939"/>
                    <a:pt x="1787" y="1958"/>
                    <a:pt x="1835" y="1958"/>
                  </a:cubicBezTo>
                  <a:lnTo>
                    <a:pt x="1844" y="1967"/>
                  </a:lnTo>
                  <a:cubicBezTo>
                    <a:pt x="2025" y="1967"/>
                    <a:pt x="2121" y="1748"/>
                    <a:pt x="1987" y="1614"/>
                  </a:cubicBezTo>
                  <a:cubicBezTo>
                    <a:pt x="1462" y="1109"/>
                    <a:pt x="947" y="584"/>
                    <a:pt x="432" y="69"/>
                  </a:cubicBezTo>
                  <a:cubicBezTo>
                    <a:pt x="389" y="21"/>
                    <a:pt x="339" y="1"/>
                    <a:pt x="2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356105" y="2093994"/>
              <a:ext cx="71066" cy="20320"/>
            </a:xfrm>
            <a:custGeom>
              <a:avLst/>
              <a:gdLst/>
              <a:ahLst/>
              <a:cxnLst/>
              <a:rect l="l" t="t" r="r" b="b"/>
              <a:pathLst>
                <a:path w="2714" h="776" extrusionOk="0">
                  <a:moveTo>
                    <a:pt x="1233" y="1"/>
                  </a:moveTo>
                  <a:cubicBezTo>
                    <a:pt x="916" y="1"/>
                    <a:pt x="564" y="71"/>
                    <a:pt x="204" y="269"/>
                  </a:cubicBezTo>
                  <a:cubicBezTo>
                    <a:pt x="1" y="384"/>
                    <a:pt x="117" y="658"/>
                    <a:pt x="304" y="658"/>
                  </a:cubicBezTo>
                  <a:cubicBezTo>
                    <a:pt x="336" y="658"/>
                    <a:pt x="370" y="650"/>
                    <a:pt x="405" y="632"/>
                  </a:cubicBezTo>
                  <a:cubicBezTo>
                    <a:pt x="693" y="467"/>
                    <a:pt x="978" y="409"/>
                    <a:pt x="1235" y="409"/>
                  </a:cubicBezTo>
                  <a:cubicBezTo>
                    <a:pt x="1829" y="409"/>
                    <a:pt x="2279" y="717"/>
                    <a:pt x="2313" y="737"/>
                  </a:cubicBezTo>
                  <a:cubicBezTo>
                    <a:pt x="2341" y="756"/>
                    <a:pt x="2389" y="775"/>
                    <a:pt x="2427" y="775"/>
                  </a:cubicBezTo>
                  <a:cubicBezTo>
                    <a:pt x="2628" y="775"/>
                    <a:pt x="2713" y="517"/>
                    <a:pt x="2551" y="403"/>
                  </a:cubicBezTo>
                  <a:cubicBezTo>
                    <a:pt x="2518" y="376"/>
                    <a:pt x="1968" y="1"/>
                    <a:pt x="12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2387422" y="2184961"/>
              <a:ext cx="30008" cy="30270"/>
            </a:xfrm>
            <a:custGeom>
              <a:avLst/>
              <a:gdLst/>
              <a:ahLst/>
              <a:cxnLst/>
              <a:rect l="l" t="t" r="r" b="b"/>
              <a:pathLst>
                <a:path w="1146" h="1156" extrusionOk="0">
                  <a:moveTo>
                    <a:pt x="573" y="1"/>
                  </a:moveTo>
                  <a:cubicBezTo>
                    <a:pt x="258" y="1"/>
                    <a:pt x="1" y="258"/>
                    <a:pt x="1" y="573"/>
                  </a:cubicBezTo>
                  <a:cubicBezTo>
                    <a:pt x="1" y="898"/>
                    <a:pt x="258" y="1155"/>
                    <a:pt x="573" y="1155"/>
                  </a:cubicBezTo>
                  <a:cubicBezTo>
                    <a:pt x="888" y="1155"/>
                    <a:pt x="1145" y="898"/>
                    <a:pt x="1145" y="573"/>
                  </a:cubicBezTo>
                  <a:cubicBezTo>
                    <a:pt x="1145" y="258"/>
                    <a:pt x="888" y="1"/>
                    <a:pt x="5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2415152" y="2156995"/>
              <a:ext cx="30244" cy="30244"/>
            </a:xfrm>
            <a:custGeom>
              <a:avLst/>
              <a:gdLst/>
              <a:ahLst/>
              <a:cxnLst/>
              <a:rect l="l" t="t" r="r" b="b"/>
              <a:pathLst>
                <a:path w="1155" h="1155" extrusionOk="0">
                  <a:moveTo>
                    <a:pt x="582" y="0"/>
                  </a:moveTo>
                  <a:cubicBezTo>
                    <a:pt x="268" y="0"/>
                    <a:pt x="0" y="258"/>
                    <a:pt x="0" y="582"/>
                  </a:cubicBezTo>
                  <a:cubicBezTo>
                    <a:pt x="0" y="897"/>
                    <a:pt x="268" y="1155"/>
                    <a:pt x="582" y="1155"/>
                  </a:cubicBezTo>
                  <a:cubicBezTo>
                    <a:pt x="897" y="1155"/>
                    <a:pt x="1155" y="897"/>
                    <a:pt x="1155" y="582"/>
                  </a:cubicBezTo>
                  <a:cubicBezTo>
                    <a:pt x="1155" y="258"/>
                    <a:pt x="897" y="0"/>
                    <a:pt x="5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2474854" y="2244924"/>
              <a:ext cx="79707" cy="75727"/>
            </a:xfrm>
            <a:custGeom>
              <a:avLst/>
              <a:gdLst/>
              <a:ahLst/>
              <a:cxnLst/>
              <a:rect l="l" t="t" r="r" b="b"/>
              <a:pathLst>
                <a:path w="3044" h="2892" extrusionOk="0">
                  <a:moveTo>
                    <a:pt x="2090" y="0"/>
                  </a:moveTo>
                  <a:lnTo>
                    <a:pt x="0" y="2080"/>
                  </a:lnTo>
                  <a:lnTo>
                    <a:pt x="382" y="2462"/>
                  </a:lnTo>
                  <a:cubicBezTo>
                    <a:pt x="673" y="2748"/>
                    <a:pt x="1050" y="2891"/>
                    <a:pt x="1426" y="2891"/>
                  </a:cubicBezTo>
                  <a:cubicBezTo>
                    <a:pt x="1801" y="2891"/>
                    <a:pt x="2176" y="2748"/>
                    <a:pt x="2462" y="2462"/>
                  </a:cubicBezTo>
                  <a:cubicBezTo>
                    <a:pt x="3044" y="1889"/>
                    <a:pt x="3044" y="954"/>
                    <a:pt x="2462" y="382"/>
                  </a:cubicBezTo>
                  <a:lnTo>
                    <a:pt x="20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475115" y="2244924"/>
              <a:ext cx="71459" cy="71721"/>
            </a:xfrm>
            <a:custGeom>
              <a:avLst/>
              <a:gdLst/>
              <a:ahLst/>
              <a:cxnLst/>
              <a:rect l="l" t="t" r="r" b="b"/>
              <a:pathLst>
                <a:path w="2729" h="2739" extrusionOk="0">
                  <a:moveTo>
                    <a:pt x="2080" y="0"/>
                  </a:moveTo>
                  <a:lnTo>
                    <a:pt x="0" y="2080"/>
                  </a:lnTo>
                  <a:lnTo>
                    <a:pt x="372" y="2462"/>
                  </a:lnTo>
                  <a:cubicBezTo>
                    <a:pt x="487" y="2576"/>
                    <a:pt x="620" y="2662"/>
                    <a:pt x="763" y="2738"/>
                  </a:cubicBezTo>
                  <a:lnTo>
                    <a:pt x="2728" y="764"/>
                  </a:lnTo>
                  <a:cubicBezTo>
                    <a:pt x="2662" y="621"/>
                    <a:pt x="2566" y="487"/>
                    <a:pt x="2452" y="382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2450371" y="2220756"/>
              <a:ext cx="89945" cy="88820"/>
            </a:xfrm>
            <a:custGeom>
              <a:avLst/>
              <a:gdLst/>
              <a:ahLst/>
              <a:cxnLst/>
              <a:rect l="l" t="t" r="r" b="b"/>
              <a:pathLst>
                <a:path w="3435" h="3392" extrusionOk="0">
                  <a:moveTo>
                    <a:pt x="2576" y="0"/>
                  </a:moveTo>
                  <a:cubicBezTo>
                    <a:pt x="2522" y="0"/>
                    <a:pt x="2467" y="22"/>
                    <a:pt x="2424" y="65"/>
                  </a:cubicBezTo>
                  <a:lnTo>
                    <a:pt x="86" y="2402"/>
                  </a:lnTo>
                  <a:cubicBezTo>
                    <a:pt x="1" y="2488"/>
                    <a:pt x="1" y="2631"/>
                    <a:pt x="86" y="2717"/>
                  </a:cubicBezTo>
                  <a:lnTo>
                    <a:pt x="697" y="3327"/>
                  </a:lnTo>
                  <a:cubicBezTo>
                    <a:pt x="740" y="3370"/>
                    <a:pt x="795" y="3392"/>
                    <a:pt x="850" y="3392"/>
                  </a:cubicBezTo>
                  <a:cubicBezTo>
                    <a:pt x="904" y="3392"/>
                    <a:pt x="959" y="3370"/>
                    <a:pt x="1002" y="3327"/>
                  </a:cubicBezTo>
                  <a:lnTo>
                    <a:pt x="3349" y="990"/>
                  </a:lnTo>
                  <a:cubicBezTo>
                    <a:pt x="3435" y="904"/>
                    <a:pt x="3435" y="761"/>
                    <a:pt x="3349" y="675"/>
                  </a:cubicBezTo>
                  <a:lnTo>
                    <a:pt x="2729" y="65"/>
                  </a:lnTo>
                  <a:cubicBezTo>
                    <a:pt x="2686" y="22"/>
                    <a:pt x="2631" y="0"/>
                    <a:pt x="25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</p:grpSp>
      <p:grpSp>
        <p:nvGrpSpPr>
          <p:cNvPr id="290" name="Google Shape;290;p2"/>
          <p:cNvGrpSpPr/>
          <p:nvPr/>
        </p:nvGrpSpPr>
        <p:grpSpPr>
          <a:xfrm>
            <a:off x="10083688" y="2258862"/>
            <a:ext cx="424589" cy="504717"/>
            <a:chOff x="4030586" y="3805246"/>
            <a:chExt cx="286523" cy="340565"/>
          </a:xfrm>
        </p:grpSpPr>
        <p:sp>
          <p:nvSpPr>
            <p:cNvPr id="291" name="Google Shape;291;p2"/>
            <p:cNvSpPr/>
            <p:nvPr/>
          </p:nvSpPr>
          <p:spPr>
            <a:xfrm>
              <a:off x="4030586" y="3826122"/>
              <a:ext cx="87735" cy="145533"/>
            </a:xfrm>
            <a:custGeom>
              <a:avLst/>
              <a:gdLst/>
              <a:ahLst/>
              <a:cxnLst/>
              <a:rect l="l" t="t" r="r" b="b"/>
              <a:pathLst>
                <a:path w="3341" h="5542" extrusionOk="0">
                  <a:moveTo>
                    <a:pt x="584" y="0"/>
                  </a:moveTo>
                  <a:cubicBezTo>
                    <a:pt x="259" y="0"/>
                    <a:pt x="0" y="259"/>
                    <a:pt x="0" y="584"/>
                  </a:cubicBezTo>
                  <a:lnTo>
                    <a:pt x="0" y="1388"/>
                  </a:lnTo>
                  <a:cubicBezTo>
                    <a:pt x="0" y="3321"/>
                    <a:pt x="986" y="3723"/>
                    <a:pt x="1790" y="4039"/>
                  </a:cubicBezTo>
                  <a:cubicBezTo>
                    <a:pt x="2230" y="4221"/>
                    <a:pt x="2613" y="4374"/>
                    <a:pt x="2804" y="4757"/>
                  </a:cubicBezTo>
                  <a:cubicBezTo>
                    <a:pt x="2852" y="4852"/>
                    <a:pt x="2843" y="4967"/>
                    <a:pt x="2766" y="5044"/>
                  </a:cubicBezTo>
                  <a:cubicBezTo>
                    <a:pt x="2697" y="5120"/>
                    <a:pt x="2599" y="5156"/>
                    <a:pt x="2499" y="5156"/>
                  </a:cubicBezTo>
                  <a:cubicBezTo>
                    <a:pt x="2460" y="5156"/>
                    <a:pt x="2421" y="5150"/>
                    <a:pt x="2383" y="5139"/>
                  </a:cubicBezTo>
                  <a:cubicBezTo>
                    <a:pt x="2240" y="5082"/>
                    <a:pt x="2221" y="4910"/>
                    <a:pt x="2230" y="4776"/>
                  </a:cubicBezTo>
                  <a:cubicBezTo>
                    <a:pt x="2235" y="4642"/>
                    <a:pt x="2135" y="4572"/>
                    <a:pt x="2035" y="4572"/>
                  </a:cubicBezTo>
                  <a:cubicBezTo>
                    <a:pt x="1943" y="4572"/>
                    <a:pt x="1852" y="4632"/>
                    <a:pt x="1847" y="4757"/>
                  </a:cubicBezTo>
                  <a:cubicBezTo>
                    <a:pt x="1838" y="4919"/>
                    <a:pt x="1857" y="5331"/>
                    <a:pt x="2230" y="5494"/>
                  </a:cubicBezTo>
                  <a:cubicBezTo>
                    <a:pt x="2316" y="5522"/>
                    <a:pt x="2402" y="5541"/>
                    <a:pt x="2489" y="5541"/>
                  </a:cubicBezTo>
                  <a:cubicBezTo>
                    <a:pt x="2699" y="5541"/>
                    <a:pt x="2900" y="5465"/>
                    <a:pt x="3044" y="5312"/>
                  </a:cubicBezTo>
                  <a:cubicBezTo>
                    <a:pt x="3225" y="5120"/>
                    <a:pt x="3273" y="4833"/>
                    <a:pt x="3149" y="4594"/>
                  </a:cubicBezTo>
                  <a:cubicBezTo>
                    <a:pt x="2891" y="4077"/>
                    <a:pt x="2402" y="3886"/>
                    <a:pt x="1924" y="3694"/>
                  </a:cubicBezTo>
                  <a:cubicBezTo>
                    <a:pt x="1551" y="3532"/>
                    <a:pt x="1158" y="3379"/>
                    <a:pt x="871" y="3053"/>
                  </a:cubicBezTo>
                  <a:cubicBezTo>
                    <a:pt x="546" y="2690"/>
                    <a:pt x="383" y="2144"/>
                    <a:pt x="383" y="1398"/>
                  </a:cubicBezTo>
                  <a:lnTo>
                    <a:pt x="383" y="594"/>
                  </a:lnTo>
                  <a:cubicBezTo>
                    <a:pt x="383" y="479"/>
                    <a:pt x="469" y="393"/>
                    <a:pt x="575" y="393"/>
                  </a:cubicBezTo>
                  <a:cubicBezTo>
                    <a:pt x="881" y="393"/>
                    <a:pt x="1168" y="546"/>
                    <a:pt x="1340" y="795"/>
                  </a:cubicBezTo>
                  <a:lnTo>
                    <a:pt x="1493" y="1015"/>
                  </a:lnTo>
                  <a:cubicBezTo>
                    <a:pt x="1646" y="1235"/>
                    <a:pt x="1905" y="1369"/>
                    <a:pt x="2182" y="1369"/>
                  </a:cubicBezTo>
                  <a:lnTo>
                    <a:pt x="3082" y="1369"/>
                  </a:lnTo>
                  <a:cubicBezTo>
                    <a:pt x="3340" y="1369"/>
                    <a:pt x="3340" y="986"/>
                    <a:pt x="3082" y="986"/>
                  </a:cubicBezTo>
                  <a:lnTo>
                    <a:pt x="2182" y="986"/>
                  </a:lnTo>
                  <a:cubicBezTo>
                    <a:pt x="2029" y="986"/>
                    <a:pt x="1895" y="909"/>
                    <a:pt x="1809" y="795"/>
                  </a:cubicBezTo>
                  <a:lnTo>
                    <a:pt x="1656" y="574"/>
                  </a:lnTo>
                  <a:cubicBezTo>
                    <a:pt x="1417" y="220"/>
                    <a:pt x="1015" y="10"/>
                    <a:pt x="5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4229374" y="3825860"/>
              <a:ext cx="87735" cy="145796"/>
            </a:xfrm>
            <a:custGeom>
              <a:avLst/>
              <a:gdLst/>
              <a:ahLst/>
              <a:cxnLst/>
              <a:rect l="l" t="t" r="r" b="b"/>
              <a:pathLst>
                <a:path w="3341" h="5552" extrusionOk="0">
                  <a:moveTo>
                    <a:pt x="2757" y="1"/>
                  </a:moveTo>
                  <a:cubicBezTo>
                    <a:pt x="2326" y="1"/>
                    <a:pt x="1924" y="221"/>
                    <a:pt x="1685" y="575"/>
                  </a:cubicBezTo>
                  <a:lnTo>
                    <a:pt x="1532" y="785"/>
                  </a:lnTo>
                  <a:cubicBezTo>
                    <a:pt x="1446" y="910"/>
                    <a:pt x="1312" y="986"/>
                    <a:pt x="1158" y="986"/>
                  </a:cubicBezTo>
                  <a:lnTo>
                    <a:pt x="259" y="986"/>
                  </a:lnTo>
                  <a:cubicBezTo>
                    <a:pt x="0" y="986"/>
                    <a:pt x="0" y="1369"/>
                    <a:pt x="259" y="1369"/>
                  </a:cubicBezTo>
                  <a:lnTo>
                    <a:pt x="1168" y="1369"/>
                  </a:lnTo>
                  <a:cubicBezTo>
                    <a:pt x="1436" y="1369"/>
                    <a:pt x="1694" y="1235"/>
                    <a:pt x="1857" y="1015"/>
                  </a:cubicBezTo>
                  <a:lnTo>
                    <a:pt x="2001" y="795"/>
                  </a:lnTo>
                  <a:cubicBezTo>
                    <a:pt x="2182" y="546"/>
                    <a:pt x="2460" y="393"/>
                    <a:pt x="2766" y="393"/>
                  </a:cubicBezTo>
                  <a:cubicBezTo>
                    <a:pt x="2881" y="393"/>
                    <a:pt x="2967" y="479"/>
                    <a:pt x="2967" y="584"/>
                  </a:cubicBezTo>
                  <a:lnTo>
                    <a:pt x="2967" y="1388"/>
                  </a:lnTo>
                  <a:cubicBezTo>
                    <a:pt x="2967" y="2144"/>
                    <a:pt x="2804" y="2700"/>
                    <a:pt x="2479" y="3054"/>
                  </a:cubicBezTo>
                  <a:cubicBezTo>
                    <a:pt x="2192" y="3369"/>
                    <a:pt x="1800" y="3532"/>
                    <a:pt x="1417" y="3685"/>
                  </a:cubicBezTo>
                  <a:cubicBezTo>
                    <a:pt x="948" y="3877"/>
                    <a:pt x="450" y="4078"/>
                    <a:pt x="201" y="4594"/>
                  </a:cubicBezTo>
                  <a:cubicBezTo>
                    <a:pt x="77" y="4834"/>
                    <a:pt x="115" y="5121"/>
                    <a:pt x="307" y="5312"/>
                  </a:cubicBezTo>
                  <a:cubicBezTo>
                    <a:pt x="450" y="5465"/>
                    <a:pt x="651" y="5551"/>
                    <a:pt x="862" y="5551"/>
                  </a:cubicBezTo>
                  <a:cubicBezTo>
                    <a:pt x="948" y="5551"/>
                    <a:pt x="1034" y="5523"/>
                    <a:pt x="1111" y="5494"/>
                  </a:cubicBezTo>
                  <a:cubicBezTo>
                    <a:pt x="1484" y="5331"/>
                    <a:pt x="1503" y="4920"/>
                    <a:pt x="1493" y="4757"/>
                  </a:cubicBezTo>
                  <a:cubicBezTo>
                    <a:pt x="1489" y="4632"/>
                    <a:pt x="1396" y="4572"/>
                    <a:pt x="1303" y="4572"/>
                  </a:cubicBezTo>
                  <a:cubicBezTo>
                    <a:pt x="1204" y="4572"/>
                    <a:pt x="1106" y="4639"/>
                    <a:pt x="1111" y="4767"/>
                  </a:cubicBezTo>
                  <a:cubicBezTo>
                    <a:pt x="1120" y="4901"/>
                    <a:pt x="1101" y="5073"/>
                    <a:pt x="957" y="5140"/>
                  </a:cubicBezTo>
                  <a:cubicBezTo>
                    <a:pt x="923" y="5150"/>
                    <a:pt x="887" y="5155"/>
                    <a:pt x="851" y="5155"/>
                  </a:cubicBezTo>
                  <a:cubicBezTo>
                    <a:pt x="748" y="5155"/>
                    <a:pt x="646" y="5115"/>
                    <a:pt x="575" y="5044"/>
                  </a:cubicBezTo>
                  <a:cubicBezTo>
                    <a:pt x="498" y="4968"/>
                    <a:pt x="488" y="4853"/>
                    <a:pt x="536" y="4757"/>
                  </a:cubicBezTo>
                  <a:cubicBezTo>
                    <a:pt x="728" y="4374"/>
                    <a:pt x="1111" y="4221"/>
                    <a:pt x="1551" y="4039"/>
                  </a:cubicBezTo>
                  <a:cubicBezTo>
                    <a:pt x="2355" y="3714"/>
                    <a:pt x="3340" y="3312"/>
                    <a:pt x="3340" y="1388"/>
                  </a:cubicBezTo>
                  <a:lnTo>
                    <a:pt x="3340" y="584"/>
                  </a:lnTo>
                  <a:cubicBezTo>
                    <a:pt x="3340" y="259"/>
                    <a:pt x="3082" y="1"/>
                    <a:pt x="27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4162779" y="3999018"/>
              <a:ext cx="22400" cy="101547"/>
            </a:xfrm>
            <a:custGeom>
              <a:avLst/>
              <a:gdLst/>
              <a:ahLst/>
              <a:cxnLst/>
              <a:rect l="l" t="t" r="r" b="b"/>
              <a:pathLst>
                <a:path w="853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852" y="3867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4091903" y="3816564"/>
              <a:ext cx="163889" cy="200836"/>
            </a:xfrm>
            <a:custGeom>
              <a:avLst/>
              <a:gdLst/>
              <a:ahLst/>
              <a:cxnLst/>
              <a:rect l="l" t="t" r="r" b="b"/>
              <a:pathLst>
                <a:path w="6241" h="7648" extrusionOk="0">
                  <a:moveTo>
                    <a:pt x="0" y="1"/>
                  </a:moveTo>
                  <a:lnTo>
                    <a:pt x="0" y="2518"/>
                  </a:lnTo>
                  <a:cubicBezTo>
                    <a:pt x="0" y="4288"/>
                    <a:pt x="843" y="5963"/>
                    <a:pt x="2269" y="7016"/>
                  </a:cubicBezTo>
                  <a:lnTo>
                    <a:pt x="3120" y="7647"/>
                  </a:lnTo>
                  <a:lnTo>
                    <a:pt x="3972" y="7016"/>
                  </a:lnTo>
                  <a:cubicBezTo>
                    <a:pt x="5398" y="5963"/>
                    <a:pt x="6240" y="4288"/>
                    <a:pt x="6240" y="2518"/>
                  </a:cubicBezTo>
                  <a:lnTo>
                    <a:pt x="62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4158498" y="3816564"/>
              <a:ext cx="97530" cy="200836"/>
            </a:xfrm>
            <a:custGeom>
              <a:avLst/>
              <a:gdLst/>
              <a:ahLst/>
              <a:cxnLst/>
              <a:rect l="l" t="t" r="r" b="b"/>
              <a:pathLst>
                <a:path w="3714" h="7648" extrusionOk="0">
                  <a:moveTo>
                    <a:pt x="2537" y="1"/>
                  </a:moveTo>
                  <a:lnTo>
                    <a:pt x="2537" y="2518"/>
                  </a:lnTo>
                  <a:cubicBezTo>
                    <a:pt x="2537" y="4288"/>
                    <a:pt x="1685" y="5963"/>
                    <a:pt x="259" y="7016"/>
                  </a:cubicBezTo>
                  <a:lnTo>
                    <a:pt x="1" y="7207"/>
                  </a:lnTo>
                  <a:lnTo>
                    <a:pt x="594" y="7647"/>
                  </a:lnTo>
                  <a:lnTo>
                    <a:pt x="1436" y="7016"/>
                  </a:lnTo>
                  <a:cubicBezTo>
                    <a:pt x="2872" y="5963"/>
                    <a:pt x="3714" y="4288"/>
                    <a:pt x="3714" y="2518"/>
                  </a:cubicBezTo>
                  <a:lnTo>
                    <a:pt x="371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4081084" y="3805246"/>
              <a:ext cx="185501" cy="22662"/>
            </a:xfrm>
            <a:custGeom>
              <a:avLst/>
              <a:gdLst/>
              <a:ahLst/>
              <a:cxnLst/>
              <a:rect l="l" t="t" r="r" b="b"/>
              <a:pathLst>
                <a:path w="7064" h="863" extrusionOk="0">
                  <a:moveTo>
                    <a:pt x="183" y="1"/>
                  </a:moveTo>
                  <a:cubicBezTo>
                    <a:pt x="87" y="1"/>
                    <a:pt x="1" y="78"/>
                    <a:pt x="1" y="173"/>
                  </a:cubicBezTo>
                  <a:lnTo>
                    <a:pt x="1" y="680"/>
                  </a:lnTo>
                  <a:cubicBezTo>
                    <a:pt x="1" y="776"/>
                    <a:pt x="87" y="862"/>
                    <a:pt x="183" y="862"/>
                  </a:cubicBezTo>
                  <a:lnTo>
                    <a:pt x="6892" y="862"/>
                  </a:lnTo>
                  <a:cubicBezTo>
                    <a:pt x="6987" y="862"/>
                    <a:pt x="7064" y="776"/>
                    <a:pt x="7064" y="680"/>
                  </a:cubicBezTo>
                  <a:lnTo>
                    <a:pt x="7064" y="173"/>
                  </a:lnTo>
                  <a:cubicBezTo>
                    <a:pt x="7064" y="78"/>
                    <a:pt x="6987" y="1"/>
                    <a:pt x="6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4235913" y="3805246"/>
              <a:ext cx="30672" cy="22662"/>
            </a:xfrm>
            <a:custGeom>
              <a:avLst/>
              <a:gdLst/>
              <a:ahLst/>
              <a:cxnLst/>
              <a:rect l="l" t="t" r="r" b="b"/>
              <a:pathLst>
                <a:path w="1168" h="863" extrusionOk="0">
                  <a:moveTo>
                    <a:pt x="0" y="1"/>
                  </a:moveTo>
                  <a:lnTo>
                    <a:pt x="0" y="862"/>
                  </a:lnTo>
                  <a:lnTo>
                    <a:pt x="996" y="862"/>
                  </a:lnTo>
                  <a:cubicBezTo>
                    <a:pt x="1091" y="862"/>
                    <a:pt x="1168" y="776"/>
                    <a:pt x="1168" y="680"/>
                  </a:cubicBezTo>
                  <a:lnTo>
                    <a:pt x="1168" y="173"/>
                  </a:lnTo>
                  <a:cubicBezTo>
                    <a:pt x="1168" y="78"/>
                    <a:pt x="1091" y="1"/>
                    <a:pt x="9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4133368" y="3866195"/>
              <a:ext cx="81196" cy="76627"/>
            </a:xfrm>
            <a:custGeom>
              <a:avLst/>
              <a:gdLst/>
              <a:ahLst/>
              <a:cxnLst/>
              <a:rect l="l" t="t" r="r" b="b"/>
              <a:pathLst>
                <a:path w="3092" h="2918" extrusionOk="0">
                  <a:moveTo>
                    <a:pt x="1546" y="1"/>
                  </a:moveTo>
                  <a:cubicBezTo>
                    <a:pt x="1534" y="1"/>
                    <a:pt x="1522" y="6"/>
                    <a:pt x="1513" y="15"/>
                  </a:cubicBezTo>
                  <a:lnTo>
                    <a:pt x="1072" y="915"/>
                  </a:lnTo>
                  <a:cubicBezTo>
                    <a:pt x="1063" y="924"/>
                    <a:pt x="1053" y="934"/>
                    <a:pt x="1044" y="934"/>
                  </a:cubicBezTo>
                  <a:lnTo>
                    <a:pt x="48" y="1077"/>
                  </a:lnTo>
                  <a:cubicBezTo>
                    <a:pt x="20" y="1087"/>
                    <a:pt x="1" y="1125"/>
                    <a:pt x="29" y="1144"/>
                  </a:cubicBezTo>
                  <a:lnTo>
                    <a:pt x="747" y="1843"/>
                  </a:lnTo>
                  <a:cubicBezTo>
                    <a:pt x="757" y="1853"/>
                    <a:pt x="757" y="1872"/>
                    <a:pt x="757" y="1881"/>
                  </a:cubicBezTo>
                  <a:lnTo>
                    <a:pt x="584" y="2867"/>
                  </a:lnTo>
                  <a:cubicBezTo>
                    <a:pt x="584" y="2899"/>
                    <a:pt x="604" y="2917"/>
                    <a:pt x="627" y="2917"/>
                  </a:cubicBezTo>
                  <a:cubicBezTo>
                    <a:pt x="632" y="2917"/>
                    <a:pt x="637" y="2917"/>
                    <a:pt x="642" y="2915"/>
                  </a:cubicBezTo>
                  <a:lnTo>
                    <a:pt x="1532" y="2446"/>
                  </a:lnTo>
                  <a:cubicBezTo>
                    <a:pt x="1537" y="2441"/>
                    <a:pt x="1541" y="2439"/>
                    <a:pt x="1547" y="2439"/>
                  </a:cubicBezTo>
                  <a:cubicBezTo>
                    <a:pt x="1553" y="2439"/>
                    <a:pt x="1560" y="2441"/>
                    <a:pt x="1570" y="2446"/>
                  </a:cubicBezTo>
                  <a:lnTo>
                    <a:pt x="2451" y="2915"/>
                  </a:lnTo>
                  <a:cubicBezTo>
                    <a:pt x="2455" y="2917"/>
                    <a:pt x="2461" y="2917"/>
                    <a:pt x="2466" y="2917"/>
                  </a:cubicBezTo>
                  <a:cubicBezTo>
                    <a:pt x="2491" y="2917"/>
                    <a:pt x="2516" y="2899"/>
                    <a:pt x="2508" y="2867"/>
                  </a:cubicBezTo>
                  <a:lnTo>
                    <a:pt x="2336" y="1881"/>
                  </a:lnTo>
                  <a:cubicBezTo>
                    <a:pt x="2336" y="1872"/>
                    <a:pt x="2345" y="1853"/>
                    <a:pt x="2355" y="1843"/>
                  </a:cubicBezTo>
                  <a:lnTo>
                    <a:pt x="3073" y="1144"/>
                  </a:lnTo>
                  <a:cubicBezTo>
                    <a:pt x="3092" y="1125"/>
                    <a:pt x="3082" y="1087"/>
                    <a:pt x="3044" y="1077"/>
                  </a:cubicBezTo>
                  <a:lnTo>
                    <a:pt x="2058" y="934"/>
                  </a:lnTo>
                  <a:cubicBezTo>
                    <a:pt x="2039" y="934"/>
                    <a:pt x="2029" y="924"/>
                    <a:pt x="2020" y="915"/>
                  </a:cubicBezTo>
                  <a:lnTo>
                    <a:pt x="1580" y="15"/>
                  </a:lnTo>
                  <a:cubicBezTo>
                    <a:pt x="1570" y="6"/>
                    <a:pt x="1558" y="1"/>
                    <a:pt x="1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4152721" y="4004060"/>
              <a:ext cx="42489" cy="20877"/>
            </a:xfrm>
            <a:custGeom>
              <a:avLst/>
              <a:gdLst/>
              <a:ahLst/>
              <a:cxnLst/>
              <a:rect l="l" t="t" r="r" b="b"/>
              <a:pathLst>
                <a:path w="1618" h="795" extrusionOk="0">
                  <a:moveTo>
                    <a:pt x="326" y="0"/>
                  </a:moveTo>
                  <a:cubicBezTo>
                    <a:pt x="144" y="0"/>
                    <a:pt x="0" y="144"/>
                    <a:pt x="0" y="325"/>
                  </a:cubicBezTo>
                  <a:lnTo>
                    <a:pt x="0" y="469"/>
                  </a:lnTo>
                  <a:cubicBezTo>
                    <a:pt x="0" y="651"/>
                    <a:pt x="144" y="794"/>
                    <a:pt x="326" y="794"/>
                  </a:cubicBezTo>
                  <a:lnTo>
                    <a:pt x="1292" y="794"/>
                  </a:lnTo>
                  <a:cubicBezTo>
                    <a:pt x="1474" y="794"/>
                    <a:pt x="1618" y="651"/>
                    <a:pt x="1618" y="469"/>
                  </a:cubicBezTo>
                  <a:lnTo>
                    <a:pt x="1618" y="325"/>
                  </a:lnTo>
                  <a:cubicBezTo>
                    <a:pt x="1618" y="144"/>
                    <a:pt x="1474" y="0"/>
                    <a:pt x="12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4130348" y="4085466"/>
              <a:ext cx="87236" cy="30199"/>
            </a:xfrm>
            <a:custGeom>
              <a:avLst/>
              <a:gdLst/>
              <a:ahLst/>
              <a:cxnLst/>
              <a:rect l="l" t="t" r="r" b="b"/>
              <a:pathLst>
                <a:path w="3322" h="1150" extrusionOk="0">
                  <a:moveTo>
                    <a:pt x="441" y="1"/>
                  </a:moveTo>
                  <a:cubicBezTo>
                    <a:pt x="192" y="1"/>
                    <a:pt x="1" y="192"/>
                    <a:pt x="1" y="441"/>
                  </a:cubicBezTo>
                  <a:lnTo>
                    <a:pt x="1" y="1149"/>
                  </a:lnTo>
                  <a:lnTo>
                    <a:pt x="3322" y="1149"/>
                  </a:lnTo>
                  <a:lnTo>
                    <a:pt x="3322" y="1140"/>
                  </a:lnTo>
                  <a:lnTo>
                    <a:pt x="3322" y="441"/>
                  </a:lnTo>
                  <a:cubicBezTo>
                    <a:pt x="3322" y="192"/>
                    <a:pt x="3121" y="1"/>
                    <a:pt x="28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4186649" y="4085466"/>
              <a:ext cx="30934" cy="29936"/>
            </a:xfrm>
            <a:custGeom>
              <a:avLst/>
              <a:gdLst/>
              <a:ahLst/>
              <a:cxnLst/>
              <a:rect l="l" t="t" r="r" b="b"/>
              <a:pathLst>
                <a:path w="1178" h="1140" extrusionOk="0">
                  <a:moveTo>
                    <a:pt x="0" y="1"/>
                  </a:moveTo>
                  <a:lnTo>
                    <a:pt x="0" y="1140"/>
                  </a:lnTo>
                  <a:lnTo>
                    <a:pt x="1178" y="1140"/>
                  </a:lnTo>
                  <a:lnTo>
                    <a:pt x="1178" y="441"/>
                  </a:lnTo>
                  <a:cubicBezTo>
                    <a:pt x="1178" y="192"/>
                    <a:pt x="977" y="1"/>
                    <a:pt x="7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4098941" y="4108102"/>
              <a:ext cx="150050" cy="37709"/>
            </a:xfrm>
            <a:custGeom>
              <a:avLst/>
              <a:gdLst/>
              <a:ahLst/>
              <a:cxnLst/>
              <a:rect l="l" t="t" r="r" b="b"/>
              <a:pathLst>
                <a:path w="5714" h="1436" extrusionOk="0">
                  <a:moveTo>
                    <a:pt x="460" y="0"/>
                  </a:moveTo>
                  <a:cubicBezTo>
                    <a:pt x="345" y="0"/>
                    <a:pt x="240" y="86"/>
                    <a:pt x="221" y="201"/>
                  </a:cubicBezTo>
                  <a:lnTo>
                    <a:pt x="29" y="1149"/>
                  </a:lnTo>
                  <a:cubicBezTo>
                    <a:pt x="0" y="1302"/>
                    <a:pt x="115" y="1436"/>
                    <a:pt x="268" y="1436"/>
                  </a:cubicBezTo>
                  <a:lnTo>
                    <a:pt x="5436" y="1436"/>
                  </a:lnTo>
                  <a:cubicBezTo>
                    <a:pt x="5599" y="1436"/>
                    <a:pt x="5714" y="1302"/>
                    <a:pt x="5676" y="1149"/>
                  </a:cubicBezTo>
                  <a:lnTo>
                    <a:pt x="5494" y="201"/>
                  </a:lnTo>
                  <a:cubicBezTo>
                    <a:pt x="5475" y="86"/>
                    <a:pt x="5369" y="0"/>
                    <a:pt x="52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4211018" y="4108102"/>
              <a:ext cx="37736" cy="37709"/>
            </a:xfrm>
            <a:custGeom>
              <a:avLst/>
              <a:gdLst/>
              <a:ahLst/>
              <a:cxnLst/>
              <a:rect l="l" t="t" r="r" b="b"/>
              <a:pathLst>
                <a:path w="1437" h="1436" extrusionOk="0">
                  <a:moveTo>
                    <a:pt x="1" y="0"/>
                  </a:moveTo>
                  <a:lnTo>
                    <a:pt x="278" y="1436"/>
                  </a:lnTo>
                  <a:lnTo>
                    <a:pt x="1168" y="1436"/>
                  </a:lnTo>
                  <a:cubicBezTo>
                    <a:pt x="1321" y="1436"/>
                    <a:pt x="1436" y="1302"/>
                    <a:pt x="1417" y="1149"/>
                  </a:cubicBezTo>
                  <a:lnTo>
                    <a:pt x="1226" y="201"/>
                  </a:lnTo>
                  <a:cubicBezTo>
                    <a:pt x="1207" y="86"/>
                    <a:pt x="1101" y="0"/>
                    <a:pt x="9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</p:grpSp>
      <p:grpSp>
        <p:nvGrpSpPr>
          <p:cNvPr id="304" name="Google Shape;304;p2"/>
          <p:cNvGrpSpPr/>
          <p:nvPr/>
        </p:nvGrpSpPr>
        <p:grpSpPr>
          <a:xfrm>
            <a:off x="1291040" y="2269801"/>
            <a:ext cx="573251" cy="572788"/>
            <a:chOff x="1303537" y="1502718"/>
            <a:chExt cx="362939" cy="362677"/>
          </a:xfrm>
        </p:grpSpPr>
        <p:sp>
          <p:nvSpPr>
            <p:cNvPr id="305" name="Google Shape;305;p2"/>
            <p:cNvSpPr/>
            <p:nvPr/>
          </p:nvSpPr>
          <p:spPr>
            <a:xfrm>
              <a:off x="1426697" y="1695727"/>
              <a:ext cx="116883" cy="99552"/>
            </a:xfrm>
            <a:custGeom>
              <a:avLst/>
              <a:gdLst/>
              <a:ahLst/>
              <a:cxnLst/>
              <a:rect l="l" t="t" r="r" b="b"/>
              <a:pathLst>
                <a:path w="4451" h="3791" extrusionOk="0">
                  <a:moveTo>
                    <a:pt x="1560" y="0"/>
                  </a:moveTo>
                  <a:lnTo>
                    <a:pt x="1560" y="297"/>
                  </a:lnTo>
                  <a:cubicBezTo>
                    <a:pt x="1560" y="383"/>
                    <a:pt x="1503" y="469"/>
                    <a:pt x="1426" y="507"/>
                  </a:cubicBezTo>
                  <a:lnTo>
                    <a:pt x="402" y="938"/>
                  </a:lnTo>
                  <a:cubicBezTo>
                    <a:pt x="154" y="1043"/>
                    <a:pt x="0" y="1283"/>
                    <a:pt x="0" y="1551"/>
                  </a:cubicBezTo>
                  <a:lnTo>
                    <a:pt x="0" y="3790"/>
                  </a:lnTo>
                  <a:lnTo>
                    <a:pt x="4451" y="3790"/>
                  </a:lnTo>
                  <a:lnTo>
                    <a:pt x="4451" y="1551"/>
                  </a:lnTo>
                  <a:cubicBezTo>
                    <a:pt x="4451" y="1283"/>
                    <a:pt x="4297" y="1043"/>
                    <a:pt x="4049" y="938"/>
                  </a:cubicBezTo>
                  <a:lnTo>
                    <a:pt x="3034" y="507"/>
                  </a:lnTo>
                  <a:cubicBezTo>
                    <a:pt x="2948" y="469"/>
                    <a:pt x="2891" y="383"/>
                    <a:pt x="2891" y="297"/>
                  </a:cubicBezTo>
                  <a:lnTo>
                    <a:pt x="28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1464643" y="1695727"/>
              <a:ext cx="40992" cy="17620"/>
            </a:xfrm>
            <a:custGeom>
              <a:avLst/>
              <a:gdLst/>
              <a:ahLst/>
              <a:cxnLst/>
              <a:rect l="l" t="t" r="r" b="b"/>
              <a:pathLst>
                <a:path w="1561" h="671" extrusionOk="0">
                  <a:moveTo>
                    <a:pt x="115" y="0"/>
                  </a:moveTo>
                  <a:lnTo>
                    <a:pt x="115" y="297"/>
                  </a:lnTo>
                  <a:cubicBezTo>
                    <a:pt x="115" y="373"/>
                    <a:pt x="68" y="450"/>
                    <a:pt x="1" y="488"/>
                  </a:cubicBezTo>
                  <a:cubicBezTo>
                    <a:pt x="249" y="603"/>
                    <a:pt x="508" y="670"/>
                    <a:pt x="785" y="670"/>
                  </a:cubicBezTo>
                  <a:cubicBezTo>
                    <a:pt x="1053" y="670"/>
                    <a:pt x="1312" y="603"/>
                    <a:pt x="1560" y="488"/>
                  </a:cubicBezTo>
                  <a:cubicBezTo>
                    <a:pt x="1493" y="450"/>
                    <a:pt x="1446" y="373"/>
                    <a:pt x="1446" y="297"/>
                  </a:cubicBezTo>
                  <a:lnTo>
                    <a:pt x="14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1426697" y="1710538"/>
              <a:ext cx="116883" cy="84741"/>
            </a:xfrm>
            <a:custGeom>
              <a:avLst/>
              <a:gdLst/>
              <a:ahLst/>
              <a:cxnLst/>
              <a:rect l="l" t="t" r="r" b="b"/>
              <a:pathLst>
                <a:path w="4451" h="3227" extrusionOk="0">
                  <a:moveTo>
                    <a:pt x="1273" y="1"/>
                  </a:moveTo>
                  <a:lnTo>
                    <a:pt x="402" y="374"/>
                  </a:lnTo>
                  <a:cubicBezTo>
                    <a:pt x="154" y="479"/>
                    <a:pt x="0" y="719"/>
                    <a:pt x="0" y="987"/>
                  </a:cubicBezTo>
                  <a:lnTo>
                    <a:pt x="0" y="3226"/>
                  </a:lnTo>
                  <a:lnTo>
                    <a:pt x="4451" y="3226"/>
                  </a:lnTo>
                  <a:lnTo>
                    <a:pt x="4451" y="987"/>
                  </a:lnTo>
                  <a:cubicBezTo>
                    <a:pt x="4451" y="719"/>
                    <a:pt x="4297" y="479"/>
                    <a:pt x="4049" y="374"/>
                  </a:cubicBezTo>
                  <a:lnTo>
                    <a:pt x="3178" y="1"/>
                  </a:lnTo>
                  <a:cubicBezTo>
                    <a:pt x="2962" y="365"/>
                    <a:pt x="2594" y="546"/>
                    <a:pt x="2226" y="546"/>
                  </a:cubicBezTo>
                  <a:cubicBezTo>
                    <a:pt x="1857" y="546"/>
                    <a:pt x="1489" y="365"/>
                    <a:pt x="12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1444291" y="1613796"/>
              <a:ext cx="29437" cy="64363"/>
            </a:xfrm>
            <a:custGeom>
              <a:avLst/>
              <a:gdLst/>
              <a:ahLst/>
              <a:cxnLst/>
              <a:rect l="l" t="t" r="r" b="b"/>
              <a:pathLst>
                <a:path w="1121" h="2451" extrusionOk="0">
                  <a:moveTo>
                    <a:pt x="670" y="0"/>
                  </a:moveTo>
                  <a:cubicBezTo>
                    <a:pt x="297" y="0"/>
                    <a:pt x="0" y="297"/>
                    <a:pt x="0" y="670"/>
                  </a:cubicBezTo>
                  <a:lnTo>
                    <a:pt x="0" y="823"/>
                  </a:lnTo>
                  <a:cubicBezTo>
                    <a:pt x="0" y="1015"/>
                    <a:pt x="29" y="1206"/>
                    <a:pt x="86" y="1388"/>
                  </a:cubicBezTo>
                  <a:lnTo>
                    <a:pt x="450" y="2450"/>
                  </a:lnTo>
                  <a:lnTo>
                    <a:pt x="1120" y="2450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1456108" y="1608019"/>
              <a:ext cx="69878" cy="70140"/>
            </a:xfrm>
            <a:custGeom>
              <a:avLst/>
              <a:gdLst/>
              <a:ahLst/>
              <a:cxnLst/>
              <a:rect l="l" t="t" r="r" b="b"/>
              <a:pathLst>
                <a:path w="2661" h="2671" extrusionOk="0">
                  <a:moveTo>
                    <a:pt x="660" y="0"/>
                  </a:moveTo>
                  <a:cubicBezTo>
                    <a:pt x="297" y="0"/>
                    <a:pt x="0" y="297"/>
                    <a:pt x="0" y="670"/>
                  </a:cubicBezTo>
                  <a:cubicBezTo>
                    <a:pt x="0" y="909"/>
                    <a:pt x="192" y="1110"/>
                    <a:pt x="440" y="1110"/>
                  </a:cubicBezTo>
                  <a:lnTo>
                    <a:pt x="2220" y="2670"/>
                  </a:lnTo>
                  <a:lnTo>
                    <a:pt x="2594" y="1350"/>
                  </a:lnTo>
                  <a:cubicBezTo>
                    <a:pt x="2642" y="1196"/>
                    <a:pt x="2661" y="1034"/>
                    <a:pt x="2661" y="862"/>
                  </a:cubicBezTo>
                  <a:lnTo>
                    <a:pt x="2661" y="450"/>
                  </a:lnTo>
                  <a:cubicBezTo>
                    <a:pt x="2661" y="201"/>
                    <a:pt x="2469" y="0"/>
                    <a:pt x="22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1450068" y="1637168"/>
              <a:ext cx="70140" cy="64363"/>
            </a:xfrm>
            <a:custGeom>
              <a:avLst/>
              <a:gdLst/>
              <a:ahLst/>
              <a:cxnLst/>
              <a:rect l="l" t="t" r="r" b="b"/>
              <a:pathLst>
                <a:path w="2671" h="2451" extrusionOk="0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857"/>
                    <a:pt x="594" y="2450"/>
                    <a:pt x="1340" y="2450"/>
                  </a:cubicBezTo>
                  <a:cubicBezTo>
                    <a:pt x="2077" y="2450"/>
                    <a:pt x="2671" y="1857"/>
                    <a:pt x="2671" y="1120"/>
                  </a:cubicBezTo>
                  <a:lnTo>
                    <a:pt x="2671" y="833"/>
                  </a:lnTo>
                  <a:cubicBezTo>
                    <a:pt x="2671" y="718"/>
                    <a:pt x="2623" y="603"/>
                    <a:pt x="2546" y="517"/>
                  </a:cubicBezTo>
                  <a:cubicBezTo>
                    <a:pt x="2202" y="182"/>
                    <a:pt x="1580" y="29"/>
                    <a:pt x="8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1450068" y="1637168"/>
              <a:ext cx="70140" cy="63103"/>
            </a:xfrm>
            <a:custGeom>
              <a:avLst/>
              <a:gdLst/>
              <a:ahLst/>
              <a:cxnLst/>
              <a:rect l="l" t="t" r="r" b="b"/>
              <a:pathLst>
                <a:path w="2671" h="2403" extrusionOk="0">
                  <a:moveTo>
                    <a:pt x="862" y="0"/>
                  </a:moveTo>
                  <a:cubicBezTo>
                    <a:pt x="737" y="0"/>
                    <a:pt x="623" y="48"/>
                    <a:pt x="536" y="134"/>
                  </a:cubicBezTo>
                  <a:lnTo>
                    <a:pt x="134" y="536"/>
                  </a:lnTo>
                  <a:cubicBezTo>
                    <a:pt x="48" y="622"/>
                    <a:pt x="0" y="737"/>
                    <a:pt x="0" y="852"/>
                  </a:cubicBezTo>
                  <a:lnTo>
                    <a:pt x="0" y="1120"/>
                  </a:lnTo>
                  <a:cubicBezTo>
                    <a:pt x="0" y="1713"/>
                    <a:pt x="393" y="2230"/>
                    <a:pt x="967" y="2402"/>
                  </a:cubicBezTo>
                  <a:cubicBezTo>
                    <a:pt x="776" y="2163"/>
                    <a:pt x="670" y="1867"/>
                    <a:pt x="670" y="1560"/>
                  </a:cubicBezTo>
                  <a:lnTo>
                    <a:pt x="670" y="910"/>
                  </a:lnTo>
                  <a:cubicBezTo>
                    <a:pt x="670" y="663"/>
                    <a:pt x="863" y="468"/>
                    <a:pt x="1105" y="468"/>
                  </a:cubicBezTo>
                  <a:cubicBezTo>
                    <a:pt x="1117" y="468"/>
                    <a:pt x="1128" y="468"/>
                    <a:pt x="1139" y="469"/>
                  </a:cubicBezTo>
                  <a:cubicBezTo>
                    <a:pt x="1589" y="498"/>
                    <a:pt x="2259" y="565"/>
                    <a:pt x="2671" y="766"/>
                  </a:cubicBezTo>
                  <a:cubicBezTo>
                    <a:pt x="2651" y="670"/>
                    <a:pt x="2613" y="584"/>
                    <a:pt x="2546" y="517"/>
                  </a:cubicBezTo>
                  <a:cubicBezTo>
                    <a:pt x="2202" y="182"/>
                    <a:pt x="1570" y="29"/>
                    <a:pt x="8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1426697" y="1725638"/>
              <a:ext cx="23398" cy="69642"/>
            </a:xfrm>
            <a:custGeom>
              <a:avLst/>
              <a:gdLst/>
              <a:ahLst/>
              <a:cxnLst/>
              <a:rect l="l" t="t" r="r" b="b"/>
              <a:pathLst>
                <a:path w="891" h="2652" extrusionOk="0">
                  <a:moveTo>
                    <a:pt x="154" y="0"/>
                  </a:moveTo>
                  <a:cubicBezTo>
                    <a:pt x="48" y="115"/>
                    <a:pt x="0" y="258"/>
                    <a:pt x="0" y="412"/>
                  </a:cubicBezTo>
                  <a:lnTo>
                    <a:pt x="0" y="2651"/>
                  </a:lnTo>
                  <a:lnTo>
                    <a:pt x="890" y="2651"/>
                  </a:lnTo>
                  <a:lnTo>
                    <a:pt x="890" y="1015"/>
                  </a:lnTo>
                  <a:cubicBezTo>
                    <a:pt x="890" y="833"/>
                    <a:pt x="823" y="670"/>
                    <a:pt x="699" y="546"/>
                  </a:cubicBezTo>
                  <a:lnTo>
                    <a:pt x="1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1520182" y="1725638"/>
              <a:ext cx="23398" cy="69642"/>
            </a:xfrm>
            <a:custGeom>
              <a:avLst/>
              <a:gdLst/>
              <a:ahLst/>
              <a:cxnLst/>
              <a:rect l="l" t="t" r="r" b="b"/>
              <a:pathLst>
                <a:path w="891" h="2652" extrusionOk="0">
                  <a:moveTo>
                    <a:pt x="747" y="0"/>
                  </a:moveTo>
                  <a:lnTo>
                    <a:pt x="202" y="546"/>
                  </a:lnTo>
                  <a:cubicBezTo>
                    <a:pt x="77" y="670"/>
                    <a:pt x="1" y="833"/>
                    <a:pt x="1" y="1015"/>
                  </a:cubicBezTo>
                  <a:lnTo>
                    <a:pt x="1" y="2651"/>
                  </a:lnTo>
                  <a:lnTo>
                    <a:pt x="891" y="2651"/>
                  </a:lnTo>
                  <a:lnTo>
                    <a:pt x="891" y="412"/>
                  </a:lnTo>
                  <a:cubicBezTo>
                    <a:pt x="891" y="258"/>
                    <a:pt x="843" y="115"/>
                    <a:pt x="7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1303537" y="1502718"/>
              <a:ext cx="362939" cy="362677"/>
            </a:xfrm>
            <a:custGeom>
              <a:avLst/>
              <a:gdLst/>
              <a:ahLst/>
              <a:cxnLst/>
              <a:rect l="l" t="t" r="r" b="b"/>
              <a:pathLst>
                <a:path w="13821" h="13811" extrusionOk="0">
                  <a:moveTo>
                    <a:pt x="6920" y="2677"/>
                  </a:moveTo>
                  <a:cubicBezTo>
                    <a:pt x="7464" y="2677"/>
                    <a:pt x="8013" y="2781"/>
                    <a:pt x="8538" y="2996"/>
                  </a:cubicBezTo>
                  <a:cubicBezTo>
                    <a:pt x="10117" y="3656"/>
                    <a:pt x="11150" y="5197"/>
                    <a:pt x="11150" y="6910"/>
                  </a:cubicBezTo>
                  <a:cubicBezTo>
                    <a:pt x="11150" y="9245"/>
                    <a:pt x="9255" y="11140"/>
                    <a:pt x="6920" y="11140"/>
                  </a:cubicBezTo>
                  <a:cubicBezTo>
                    <a:pt x="5207" y="11140"/>
                    <a:pt x="3657" y="10106"/>
                    <a:pt x="3006" y="8527"/>
                  </a:cubicBezTo>
                  <a:cubicBezTo>
                    <a:pt x="2355" y="6948"/>
                    <a:pt x="2709" y="5130"/>
                    <a:pt x="3925" y="3915"/>
                  </a:cubicBezTo>
                  <a:cubicBezTo>
                    <a:pt x="4733" y="3107"/>
                    <a:pt x="5816" y="2677"/>
                    <a:pt x="6920" y="2677"/>
                  </a:cubicBezTo>
                  <a:close/>
                  <a:moveTo>
                    <a:pt x="6021" y="0"/>
                  </a:moveTo>
                  <a:cubicBezTo>
                    <a:pt x="5906" y="0"/>
                    <a:pt x="5801" y="106"/>
                    <a:pt x="5810" y="220"/>
                  </a:cubicBezTo>
                  <a:lnTo>
                    <a:pt x="5810" y="823"/>
                  </a:lnTo>
                  <a:cubicBezTo>
                    <a:pt x="5801" y="929"/>
                    <a:pt x="5734" y="1015"/>
                    <a:pt x="5628" y="1034"/>
                  </a:cubicBezTo>
                  <a:cubicBezTo>
                    <a:pt x="4939" y="1187"/>
                    <a:pt x="4279" y="1465"/>
                    <a:pt x="3676" y="1847"/>
                  </a:cubicBezTo>
                  <a:cubicBezTo>
                    <a:pt x="3639" y="1872"/>
                    <a:pt x="3597" y="1884"/>
                    <a:pt x="3555" y="1884"/>
                  </a:cubicBezTo>
                  <a:cubicBezTo>
                    <a:pt x="3498" y="1884"/>
                    <a:pt x="3442" y="1862"/>
                    <a:pt x="3398" y="1819"/>
                  </a:cubicBezTo>
                  <a:lnTo>
                    <a:pt x="2977" y="1398"/>
                  </a:lnTo>
                  <a:cubicBezTo>
                    <a:pt x="2934" y="1354"/>
                    <a:pt x="2879" y="1333"/>
                    <a:pt x="2824" y="1333"/>
                  </a:cubicBezTo>
                  <a:cubicBezTo>
                    <a:pt x="2769" y="1333"/>
                    <a:pt x="2714" y="1354"/>
                    <a:pt x="2671" y="1398"/>
                  </a:cubicBezTo>
                  <a:lnTo>
                    <a:pt x="1408" y="2651"/>
                  </a:lnTo>
                  <a:cubicBezTo>
                    <a:pt x="1322" y="2737"/>
                    <a:pt x="1322" y="2871"/>
                    <a:pt x="1408" y="2957"/>
                  </a:cubicBezTo>
                  <a:lnTo>
                    <a:pt x="1819" y="3379"/>
                  </a:lnTo>
                  <a:cubicBezTo>
                    <a:pt x="1896" y="3455"/>
                    <a:pt x="1905" y="3570"/>
                    <a:pt x="1848" y="3656"/>
                  </a:cubicBezTo>
                  <a:cubicBezTo>
                    <a:pt x="1465" y="4259"/>
                    <a:pt x="1197" y="4919"/>
                    <a:pt x="1044" y="5608"/>
                  </a:cubicBezTo>
                  <a:cubicBezTo>
                    <a:pt x="1025" y="5714"/>
                    <a:pt x="929" y="5781"/>
                    <a:pt x="824" y="5790"/>
                  </a:cubicBezTo>
                  <a:lnTo>
                    <a:pt x="231" y="5790"/>
                  </a:lnTo>
                  <a:cubicBezTo>
                    <a:pt x="106" y="5790"/>
                    <a:pt x="1" y="5886"/>
                    <a:pt x="1" y="6010"/>
                  </a:cubicBezTo>
                  <a:lnTo>
                    <a:pt x="1" y="7790"/>
                  </a:lnTo>
                  <a:cubicBezTo>
                    <a:pt x="1" y="7915"/>
                    <a:pt x="106" y="8011"/>
                    <a:pt x="231" y="8011"/>
                  </a:cubicBezTo>
                  <a:lnTo>
                    <a:pt x="824" y="8011"/>
                  </a:lnTo>
                  <a:cubicBezTo>
                    <a:pt x="929" y="8011"/>
                    <a:pt x="1025" y="8087"/>
                    <a:pt x="1044" y="8192"/>
                  </a:cubicBezTo>
                  <a:cubicBezTo>
                    <a:pt x="1197" y="8881"/>
                    <a:pt x="1465" y="9542"/>
                    <a:pt x="1848" y="10145"/>
                  </a:cubicBezTo>
                  <a:cubicBezTo>
                    <a:pt x="1905" y="10231"/>
                    <a:pt x="1896" y="10346"/>
                    <a:pt x="1819" y="10422"/>
                  </a:cubicBezTo>
                  <a:lnTo>
                    <a:pt x="1398" y="10843"/>
                  </a:lnTo>
                  <a:cubicBezTo>
                    <a:pt x="1312" y="10930"/>
                    <a:pt x="1312" y="11073"/>
                    <a:pt x="1398" y="11159"/>
                  </a:cubicBezTo>
                  <a:lnTo>
                    <a:pt x="2662" y="12413"/>
                  </a:lnTo>
                  <a:cubicBezTo>
                    <a:pt x="2705" y="12456"/>
                    <a:pt x="2762" y="12477"/>
                    <a:pt x="2819" y="12477"/>
                  </a:cubicBezTo>
                  <a:cubicBezTo>
                    <a:pt x="2877" y="12477"/>
                    <a:pt x="2934" y="12456"/>
                    <a:pt x="2977" y="12413"/>
                  </a:cubicBezTo>
                  <a:lnTo>
                    <a:pt x="3398" y="12001"/>
                  </a:lnTo>
                  <a:cubicBezTo>
                    <a:pt x="3442" y="11958"/>
                    <a:pt x="3498" y="11936"/>
                    <a:pt x="3555" y="11936"/>
                  </a:cubicBezTo>
                  <a:cubicBezTo>
                    <a:pt x="3597" y="11936"/>
                    <a:pt x="3639" y="11948"/>
                    <a:pt x="3676" y="11973"/>
                  </a:cubicBezTo>
                  <a:cubicBezTo>
                    <a:pt x="4269" y="12355"/>
                    <a:pt x="4930" y="12623"/>
                    <a:pt x="5628" y="12777"/>
                  </a:cubicBezTo>
                  <a:cubicBezTo>
                    <a:pt x="5724" y="12796"/>
                    <a:pt x="5801" y="12891"/>
                    <a:pt x="5801" y="12997"/>
                  </a:cubicBezTo>
                  <a:lnTo>
                    <a:pt x="5801" y="13590"/>
                  </a:lnTo>
                  <a:cubicBezTo>
                    <a:pt x="5801" y="13714"/>
                    <a:pt x="5906" y="13810"/>
                    <a:pt x="6021" y="13810"/>
                  </a:cubicBezTo>
                  <a:lnTo>
                    <a:pt x="7810" y="13810"/>
                  </a:lnTo>
                  <a:cubicBezTo>
                    <a:pt x="7925" y="13810"/>
                    <a:pt x="8030" y="13714"/>
                    <a:pt x="8030" y="13590"/>
                  </a:cubicBezTo>
                  <a:lnTo>
                    <a:pt x="8030" y="12997"/>
                  </a:lnTo>
                  <a:cubicBezTo>
                    <a:pt x="8030" y="12891"/>
                    <a:pt x="8107" y="12796"/>
                    <a:pt x="8203" y="12777"/>
                  </a:cubicBezTo>
                  <a:cubicBezTo>
                    <a:pt x="8901" y="12623"/>
                    <a:pt x="9562" y="12355"/>
                    <a:pt x="10155" y="11973"/>
                  </a:cubicBezTo>
                  <a:cubicBezTo>
                    <a:pt x="10192" y="11948"/>
                    <a:pt x="10234" y="11936"/>
                    <a:pt x="10276" y="11936"/>
                  </a:cubicBezTo>
                  <a:cubicBezTo>
                    <a:pt x="10333" y="11936"/>
                    <a:pt x="10389" y="11958"/>
                    <a:pt x="10433" y="12001"/>
                  </a:cubicBezTo>
                  <a:lnTo>
                    <a:pt x="10854" y="12413"/>
                  </a:lnTo>
                  <a:cubicBezTo>
                    <a:pt x="10897" y="12456"/>
                    <a:pt x="10954" y="12477"/>
                    <a:pt x="11012" y="12477"/>
                  </a:cubicBezTo>
                  <a:cubicBezTo>
                    <a:pt x="11069" y="12477"/>
                    <a:pt x="11126" y="12456"/>
                    <a:pt x="11170" y="12413"/>
                  </a:cubicBezTo>
                  <a:lnTo>
                    <a:pt x="12423" y="11159"/>
                  </a:lnTo>
                  <a:cubicBezTo>
                    <a:pt x="12509" y="11073"/>
                    <a:pt x="12509" y="10930"/>
                    <a:pt x="12423" y="10843"/>
                  </a:cubicBezTo>
                  <a:lnTo>
                    <a:pt x="12012" y="10422"/>
                  </a:lnTo>
                  <a:cubicBezTo>
                    <a:pt x="11935" y="10346"/>
                    <a:pt x="11926" y="10231"/>
                    <a:pt x="11983" y="10145"/>
                  </a:cubicBezTo>
                  <a:cubicBezTo>
                    <a:pt x="12366" y="9542"/>
                    <a:pt x="12634" y="8891"/>
                    <a:pt x="12787" y="8192"/>
                  </a:cubicBezTo>
                  <a:cubicBezTo>
                    <a:pt x="12806" y="8087"/>
                    <a:pt x="12902" y="8020"/>
                    <a:pt x="13007" y="8020"/>
                  </a:cubicBezTo>
                  <a:lnTo>
                    <a:pt x="13600" y="8020"/>
                  </a:lnTo>
                  <a:cubicBezTo>
                    <a:pt x="13725" y="8011"/>
                    <a:pt x="13820" y="7915"/>
                    <a:pt x="13820" y="7790"/>
                  </a:cubicBezTo>
                  <a:lnTo>
                    <a:pt x="13820" y="6010"/>
                  </a:lnTo>
                  <a:cubicBezTo>
                    <a:pt x="13820" y="5886"/>
                    <a:pt x="13725" y="5790"/>
                    <a:pt x="13600" y="5790"/>
                  </a:cubicBezTo>
                  <a:lnTo>
                    <a:pt x="12997" y="5790"/>
                  </a:lnTo>
                  <a:cubicBezTo>
                    <a:pt x="12892" y="5790"/>
                    <a:pt x="12806" y="5714"/>
                    <a:pt x="12787" y="5618"/>
                  </a:cubicBezTo>
                  <a:cubicBezTo>
                    <a:pt x="12634" y="4919"/>
                    <a:pt x="12356" y="4259"/>
                    <a:pt x="11973" y="3666"/>
                  </a:cubicBezTo>
                  <a:cubicBezTo>
                    <a:pt x="11916" y="3580"/>
                    <a:pt x="11926" y="3455"/>
                    <a:pt x="12002" y="3388"/>
                  </a:cubicBezTo>
                  <a:lnTo>
                    <a:pt x="12423" y="2967"/>
                  </a:lnTo>
                  <a:cubicBezTo>
                    <a:pt x="12509" y="2881"/>
                    <a:pt x="12509" y="2737"/>
                    <a:pt x="12423" y="2651"/>
                  </a:cubicBezTo>
                  <a:lnTo>
                    <a:pt x="11170" y="1388"/>
                  </a:lnTo>
                  <a:cubicBezTo>
                    <a:pt x="11126" y="1345"/>
                    <a:pt x="11069" y="1323"/>
                    <a:pt x="11012" y="1323"/>
                  </a:cubicBezTo>
                  <a:cubicBezTo>
                    <a:pt x="10954" y="1323"/>
                    <a:pt x="10897" y="1345"/>
                    <a:pt x="10854" y="1388"/>
                  </a:cubicBezTo>
                  <a:lnTo>
                    <a:pt x="10433" y="1809"/>
                  </a:lnTo>
                  <a:cubicBezTo>
                    <a:pt x="10389" y="1853"/>
                    <a:pt x="10333" y="1875"/>
                    <a:pt x="10276" y="1875"/>
                  </a:cubicBezTo>
                  <a:cubicBezTo>
                    <a:pt x="10234" y="1875"/>
                    <a:pt x="10192" y="1862"/>
                    <a:pt x="10155" y="1838"/>
                  </a:cubicBezTo>
                  <a:cubicBezTo>
                    <a:pt x="9562" y="1455"/>
                    <a:pt x="8901" y="1177"/>
                    <a:pt x="8203" y="1034"/>
                  </a:cubicBezTo>
                  <a:cubicBezTo>
                    <a:pt x="8107" y="1005"/>
                    <a:pt x="8030" y="919"/>
                    <a:pt x="8030" y="814"/>
                  </a:cubicBezTo>
                  <a:lnTo>
                    <a:pt x="8030" y="211"/>
                  </a:lnTo>
                  <a:cubicBezTo>
                    <a:pt x="8021" y="96"/>
                    <a:pt x="7925" y="0"/>
                    <a:pt x="78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1346262" y="1555236"/>
              <a:ext cx="267694" cy="257742"/>
            </a:xfrm>
            <a:custGeom>
              <a:avLst/>
              <a:gdLst/>
              <a:ahLst/>
              <a:cxnLst/>
              <a:rect l="l" t="t" r="r" b="b"/>
              <a:pathLst>
                <a:path w="10194" h="9815" extrusionOk="0">
                  <a:moveTo>
                    <a:pt x="5289" y="895"/>
                  </a:moveTo>
                  <a:cubicBezTo>
                    <a:pt x="5806" y="895"/>
                    <a:pt x="6327" y="994"/>
                    <a:pt x="6825" y="1197"/>
                  </a:cubicBezTo>
                  <a:cubicBezTo>
                    <a:pt x="8318" y="1819"/>
                    <a:pt x="9294" y="3283"/>
                    <a:pt x="9294" y="4900"/>
                  </a:cubicBezTo>
                  <a:cubicBezTo>
                    <a:pt x="9294" y="7121"/>
                    <a:pt x="7504" y="8910"/>
                    <a:pt x="5293" y="8910"/>
                  </a:cubicBezTo>
                  <a:cubicBezTo>
                    <a:pt x="3666" y="8910"/>
                    <a:pt x="2202" y="7934"/>
                    <a:pt x="1590" y="6441"/>
                  </a:cubicBezTo>
                  <a:cubicBezTo>
                    <a:pt x="968" y="4939"/>
                    <a:pt x="1312" y="3216"/>
                    <a:pt x="2451" y="2068"/>
                  </a:cubicBezTo>
                  <a:cubicBezTo>
                    <a:pt x="3219" y="1299"/>
                    <a:pt x="4245" y="895"/>
                    <a:pt x="5289" y="895"/>
                  </a:cubicBezTo>
                  <a:close/>
                  <a:moveTo>
                    <a:pt x="5293" y="0"/>
                  </a:moveTo>
                  <a:cubicBezTo>
                    <a:pt x="3303" y="0"/>
                    <a:pt x="1513" y="1197"/>
                    <a:pt x="757" y="3034"/>
                  </a:cubicBezTo>
                  <a:cubicBezTo>
                    <a:pt x="1" y="4862"/>
                    <a:pt x="422" y="6977"/>
                    <a:pt x="1819" y="8374"/>
                  </a:cubicBezTo>
                  <a:cubicBezTo>
                    <a:pt x="2759" y="9314"/>
                    <a:pt x="4011" y="9814"/>
                    <a:pt x="5286" y="9814"/>
                  </a:cubicBezTo>
                  <a:cubicBezTo>
                    <a:pt x="5920" y="9814"/>
                    <a:pt x="6559" y="9691"/>
                    <a:pt x="7169" y="9437"/>
                  </a:cubicBezTo>
                  <a:cubicBezTo>
                    <a:pt x="8997" y="8681"/>
                    <a:pt x="10193" y="6891"/>
                    <a:pt x="10193" y="4910"/>
                  </a:cubicBezTo>
                  <a:cubicBezTo>
                    <a:pt x="10193" y="2202"/>
                    <a:pt x="8002" y="0"/>
                    <a:pt x="5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</p:grpSp>
      <p:grpSp>
        <p:nvGrpSpPr>
          <p:cNvPr id="316" name="Google Shape;316;p2"/>
          <p:cNvGrpSpPr/>
          <p:nvPr/>
        </p:nvGrpSpPr>
        <p:grpSpPr>
          <a:xfrm>
            <a:off x="4208856" y="2349483"/>
            <a:ext cx="572133" cy="557963"/>
            <a:chOff x="2663464" y="3346815"/>
            <a:chExt cx="289528" cy="359232"/>
          </a:xfrm>
        </p:grpSpPr>
        <p:sp>
          <p:nvSpPr>
            <p:cNvPr id="317" name="Google Shape;317;p2"/>
            <p:cNvSpPr/>
            <p:nvPr/>
          </p:nvSpPr>
          <p:spPr>
            <a:xfrm>
              <a:off x="2663464" y="3490676"/>
              <a:ext cx="133674" cy="140666"/>
            </a:xfrm>
            <a:custGeom>
              <a:avLst/>
              <a:gdLst/>
              <a:ahLst/>
              <a:cxnLst/>
              <a:rect l="l" t="t" r="r" b="b"/>
              <a:pathLst>
                <a:path w="5105" h="5372" extrusionOk="0">
                  <a:moveTo>
                    <a:pt x="105" y="1"/>
                  </a:moveTo>
                  <a:cubicBezTo>
                    <a:pt x="48" y="1"/>
                    <a:pt x="0" y="49"/>
                    <a:pt x="0" y="115"/>
                  </a:cubicBezTo>
                  <a:lnTo>
                    <a:pt x="0" y="2023"/>
                  </a:lnTo>
                  <a:cubicBezTo>
                    <a:pt x="0" y="2128"/>
                    <a:pt x="48" y="2233"/>
                    <a:pt x="143" y="2300"/>
                  </a:cubicBezTo>
                  <a:lnTo>
                    <a:pt x="2862" y="4179"/>
                  </a:lnTo>
                  <a:cubicBezTo>
                    <a:pt x="2958" y="4246"/>
                    <a:pt x="3015" y="4351"/>
                    <a:pt x="3015" y="4466"/>
                  </a:cubicBezTo>
                  <a:lnTo>
                    <a:pt x="3015" y="5372"/>
                  </a:lnTo>
                  <a:lnTo>
                    <a:pt x="5104" y="5372"/>
                  </a:lnTo>
                  <a:lnTo>
                    <a:pt x="5104" y="2701"/>
                  </a:lnTo>
                  <a:cubicBezTo>
                    <a:pt x="5104" y="2596"/>
                    <a:pt x="5056" y="2500"/>
                    <a:pt x="4980" y="2434"/>
                  </a:cubicBezTo>
                  <a:lnTo>
                    <a:pt x="3387" y="1184"/>
                  </a:lnTo>
                  <a:cubicBezTo>
                    <a:pt x="3369" y="1171"/>
                    <a:pt x="3345" y="1163"/>
                    <a:pt x="3321" y="1163"/>
                  </a:cubicBezTo>
                  <a:cubicBezTo>
                    <a:pt x="3293" y="1163"/>
                    <a:pt x="3264" y="1173"/>
                    <a:pt x="3244" y="1193"/>
                  </a:cubicBezTo>
                  <a:lnTo>
                    <a:pt x="2910" y="1527"/>
                  </a:lnTo>
                  <a:cubicBezTo>
                    <a:pt x="2824" y="1613"/>
                    <a:pt x="2834" y="1756"/>
                    <a:pt x="2919" y="1842"/>
                  </a:cubicBezTo>
                  <a:lnTo>
                    <a:pt x="3778" y="2624"/>
                  </a:lnTo>
                  <a:cubicBezTo>
                    <a:pt x="3864" y="2691"/>
                    <a:pt x="3864" y="2815"/>
                    <a:pt x="3788" y="2901"/>
                  </a:cubicBezTo>
                  <a:lnTo>
                    <a:pt x="3721" y="2958"/>
                  </a:lnTo>
                  <a:cubicBezTo>
                    <a:pt x="3654" y="3035"/>
                    <a:pt x="3559" y="3082"/>
                    <a:pt x="3454" y="3082"/>
                  </a:cubicBezTo>
                  <a:lnTo>
                    <a:pt x="3311" y="3082"/>
                  </a:lnTo>
                  <a:cubicBezTo>
                    <a:pt x="3158" y="3082"/>
                    <a:pt x="3005" y="3035"/>
                    <a:pt x="2881" y="2949"/>
                  </a:cubicBezTo>
                  <a:lnTo>
                    <a:pt x="1030" y="1689"/>
                  </a:lnTo>
                  <a:cubicBezTo>
                    <a:pt x="935" y="1632"/>
                    <a:pt x="878" y="1527"/>
                    <a:pt x="878" y="1413"/>
                  </a:cubicBezTo>
                  <a:lnTo>
                    <a:pt x="878" y="688"/>
                  </a:lnTo>
                  <a:cubicBezTo>
                    <a:pt x="878" y="306"/>
                    <a:pt x="573" y="1"/>
                    <a:pt x="2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2742386" y="3610839"/>
              <a:ext cx="54753" cy="20503"/>
            </a:xfrm>
            <a:custGeom>
              <a:avLst/>
              <a:gdLst/>
              <a:ahLst/>
              <a:cxnLst/>
              <a:rect l="l" t="t" r="r" b="b"/>
              <a:pathLst>
                <a:path w="2091" h="783" extrusionOk="0">
                  <a:moveTo>
                    <a:pt x="1" y="1"/>
                  </a:moveTo>
                  <a:lnTo>
                    <a:pt x="1" y="783"/>
                  </a:lnTo>
                  <a:lnTo>
                    <a:pt x="2090" y="783"/>
                  </a:lnTo>
                  <a:lnTo>
                    <a:pt x="20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2819082" y="3490676"/>
              <a:ext cx="133910" cy="140666"/>
            </a:xfrm>
            <a:custGeom>
              <a:avLst/>
              <a:gdLst/>
              <a:ahLst/>
              <a:cxnLst/>
              <a:rect l="l" t="t" r="r" b="b"/>
              <a:pathLst>
                <a:path w="5114" h="5372" extrusionOk="0">
                  <a:moveTo>
                    <a:pt x="4914" y="1"/>
                  </a:moveTo>
                  <a:cubicBezTo>
                    <a:pt x="4532" y="1"/>
                    <a:pt x="4227" y="306"/>
                    <a:pt x="4227" y="688"/>
                  </a:cubicBezTo>
                  <a:lnTo>
                    <a:pt x="4227" y="1413"/>
                  </a:lnTo>
                  <a:cubicBezTo>
                    <a:pt x="4227" y="1527"/>
                    <a:pt x="4169" y="1632"/>
                    <a:pt x="4084" y="1689"/>
                  </a:cubicBezTo>
                  <a:lnTo>
                    <a:pt x="2233" y="2949"/>
                  </a:lnTo>
                  <a:cubicBezTo>
                    <a:pt x="2099" y="3035"/>
                    <a:pt x="1956" y="3082"/>
                    <a:pt x="1804" y="3082"/>
                  </a:cubicBezTo>
                  <a:lnTo>
                    <a:pt x="1651" y="3082"/>
                  </a:lnTo>
                  <a:cubicBezTo>
                    <a:pt x="1546" y="3082"/>
                    <a:pt x="1451" y="3035"/>
                    <a:pt x="1384" y="2958"/>
                  </a:cubicBezTo>
                  <a:lnTo>
                    <a:pt x="1317" y="2901"/>
                  </a:lnTo>
                  <a:cubicBezTo>
                    <a:pt x="1241" y="2815"/>
                    <a:pt x="1250" y="2691"/>
                    <a:pt x="1327" y="2624"/>
                  </a:cubicBezTo>
                  <a:lnTo>
                    <a:pt x="2185" y="1842"/>
                  </a:lnTo>
                  <a:cubicBezTo>
                    <a:pt x="2281" y="1756"/>
                    <a:pt x="2281" y="1613"/>
                    <a:pt x="2195" y="1527"/>
                  </a:cubicBezTo>
                  <a:lnTo>
                    <a:pt x="1861" y="1193"/>
                  </a:lnTo>
                  <a:cubicBezTo>
                    <a:pt x="1840" y="1173"/>
                    <a:pt x="1812" y="1163"/>
                    <a:pt x="1784" y="1163"/>
                  </a:cubicBezTo>
                  <a:cubicBezTo>
                    <a:pt x="1759" y="1163"/>
                    <a:pt x="1735" y="1171"/>
                    <a:pt x="1718" y="1184"/>
                  </a:cubicBezTo>
                  <a:lnTo>
                    <a:pt x="134" y="2443"/>
                  </a:lnTo>
                  <a:cubicBezTo>
                    <a:pt x="48" y="2500"/>
                    <a:pt x="1" y="2596"/>
                    <a:pt x="1" y="2701"/>
                  </a:cubicBezTo>
                  <a:lnTo>
                    <a:pt x="1" y="5372"/>
                  </a:lnTo>
                  <a:lnTo>
                    <a:pt x="2099" y="5372"/>
                  </a:lnTo>
                  <a:lnTo>
                    <a:pt x="2099" y="4466"/>
                  </a:lnTo>
                  <a:cubicBezTo>
                    <a:pt x="2090" y="4351"/>
                    <a:pt x="2147" y="4246"/>
                    <a:pt x="2242" y="4179"/>
                  </a:cubicBezTo>
                  <a:lnTo>
                    <a:pt x="4971" y="2300"/>
                  </a:lnTo>
                  <a:cubicBezTo>
                    <a:pt x="5057" y="2233"/>
                    <a:pt x="5114" y="2128"/>
                    <a:pt x="5114" y="2023"/>
                  </a:cubicBezTo>
                  <a:lnTo>
                    <a:pt x="5114" y="115"/>
                  </a:lnTo>
                  <a:cubicBezTo>
                    <a:pt x="5114" y="49"/>
                    <a:pt x="5057" y="1"/>
                    <a:pt x="49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2819082" y="3610839"/>
              <a:ext cx="54988" cy="20503"/>
            </a:xfrm>
            <a:custGeom>
              <a:avLst/>
              <a:gdLst/>
              <a:ahLst/>
              <a:cxnLst/>
              <a:rect l="l" t="t" r="r" b="b"/>
              <a:pathLst>
                <a:path w="2100" h="783" extrusionOk="0">
                  <a:moveTo>
                    <a:pt x="1" y="1"/>
                  </a:moveTo>
                  <a:lnTo>
                    <a:pt x="1" y="783"/>
                  </a:lnTo>
                  <a:lnTo>
                    <a:pt x="2099" y="783"/>
                  </a:lnTo>
                  <a:lnTo>
                    <a:pt x="20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714918" y="3346815"/>
              <a:ext cx="167898" cy="178189"/>
            </a:xfrm>
            <a:custGeom>
              <a:avLst/>
              <a:gdLst/>
              <a:ahLst/>
              <a:cxnLst/>
              <a:rect l="l" t="t" r="r" b="b"/>
              <a:pathLst>
                <a:path w="6412" h="6805" extrusionOk="0">
                  <a:moveTo>
                    <a:pt x="3548" y="1"/>
                  </a:moveTo>
                  <a:cubicBezTo>
                    <a:pt x="2981" y="1"/>
                    <a:pt x="2401" y="173"/>
                    <a:pt x="1880" y="553"/>
                  </a:cubicBezTo>
                  <a:cubicBezTo>
                    <a:pt x="0" y="1927"/>
                    <a:pt x="468" y="4856"/>
                    <a:pt x="2691" y="5571"/>
                  </a:cubicBezTo>
                  <a:lnTo>
                    <a:pt x="3368" y="6697"/>
                  </a:lnTo>
                  <a:cubicBezTo>
                    <a:pt x="3411" y="6769"/>
                    <a:pt x="3485" y="6804"/>
                    <a:pt x="3559" y="6804"/>
                  </a:cubicBezTo>
                  <a:cubicBezTo>
                    <a:pt x="3633" y="6804"/>
                    <a:pt x="3707" y="6769"/>
                    <a:pt x="3750" y="6697"/>
                  </a:cubicBezTo>
                  <a:lnTo>
                    <a:pt x="4436" y="5571"/>
                  </a:lnTo>
                  <a:cubicBezTo>
                    <a:pt x="5610" y="5190"/>
                    <a:pt x="6411" y="4093"/>
                    <a:pt x="6411" y="2852"/>
                  </a:cubicBezTo>
                  <a:cubicBezTo>
                    <a:pt x="6411" y="1170"/>
                    <a:pt x="5026" y="1"/>
                    <a:pt x="3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2757887" y="3372293"/>
              <a:ext cx="101467" cy="98744"/>
            </a:xfrm>
            <a:custGeom>
              <a:avLst/>
              <a:gdLst/>
              <a:ahLst/>
              <a:cxnLst/>
              <a:rect l="l" t="t" r="r" b="b"/>
              <a:pathLst>
                <a:path w="3875" h="3771" extrusionOk="0">
                  <a:moveTo>
                    <a:pt x="1919" y="918"/>
                  </a:moveTo>
                  <a:cubicBezTo>
                    <a:pt x="2099" y="918"/>
                    <a:pt x="2280" y="968"/>
                    <a:pt x="2442" y="1068"/>
                  </a:cubicBezTo>
                  <a:cubicBezTo>
                    <a:pt x="2557" y="1145"/>
                    <a:pt x="2652" y="1240"/>
                    <a:pt x="2729" y="1364"/>
                  </a:cubicBezTo>
                  <a:cubicBezTo>
                    <a:pt x="2939" y="1679"/>
                    <a:pt x="2939" y="2080"/>
                    <a:pt x="2729" y="2404"/>
                  </a:cubicBezTo>
                  <a:cubicBezTo>
                    <a:pt x="2652" y="2519"/>
                    <a:pt x="2557" y="2623"/>
                    <a:pt x="2442" y="2700"/>
                  </a:cubicBezTo>
                  <a:cubicBezTo>
                    <a:pt x="2280" y="2800"/>
                    <a:pt x="2099" y="2850"/>
                    <a:pt x="1919" y="2850"/>
                  </a:cubicBezTo>
                  <a:cubicBezTo>
                    <a:pt x="1739" y="2850"/>
                    <a:pt x="1560" y="2800"/>
                    <a:pt x="1403" y="2700"/>
                  </a:cubicBezTo>
                  <a:cubicBezTo>
                    <a:pt x="1279" y="2623"/>
                    <a:pt x="1183" y="2519"/>
                    <a:pt x="1107" y="2404"/>
                  </a:cubicBezTo>
                  <a:cubicBezTo>
                    <a:pt x="907" y="2080"/>
                    <a:pt x="907" y="1679"/>
                    <a:pt x="1107" y="1364"/>
                  </a:cubicBezTo>
                  <a:cubicBezTo>
                    <a:pt x="1183" y="1240"/>
                    <a:pt x="1279" y="1145"/>
                    <a:pt x="1403" y="1068"/>
                  </a:cubicBezTo>
                  <a:cubicBezTo>
                    <a:pt x="1560" y="968"/>
                    <a:pt x="1739" y="918"/>
                    <a:pt x="1919" y="918"/>
                  </a:cubicBezTo>
                  <a:close/>
                  <a:moveTo>
                    <a:pt x="1918" y="0"/>
                  </a:moveTo>
                  <a:cubicBezTo>
                    <a:pt x="1808" y="0"/>
                    <a:pt x="1698" y="76"/>
                    <a:pt x="1708" y="229"/>
                  </a:cubicBezTo>
                  <a:lnTo>
                    <a:pt x="1708" y="515"/>
                  </a:lnTo>
                  <a:cubicBezTo>
                    <a:pt x="1488" y="553"/>
                    <a:pt x="1279" y="639"/>
                    <a:pt x="1097" y="773"/>
                  </a:cubicBezTo>
                  <a:lnTo>
                    <a:pt x="897" y="563"/>
                  </a:lnTo>
                  <a:cubicBezTo>
                    <a:pt x="851" y="519"/>
                    <a:pt x="801" y="501"/>
                    <a:pt x="752" y="501"/>
                  </a:cubicBezTo>
                  <a:cubicBezTo>
                    <a:pt x="588" y="501"/>
                    <a:pt x="447" y="711"/>
                    <a:pt x="601" y="859"/>
                  </a:cubicBezTo>
                  <a:lnTo>
                    <a:pt x="811" y="1068"/>
                  </a:lnTo>
                  <a:cubicBezTo>
                    <a:pt x="678" y="1250"/>
                    <a:pt x="592" y="1460"/>
                    <a:pt x="554" y="1679"/>
                  </a:cubicBezTo>
                  <a:lnTo>
                    <a:pt x="258" y="1679"/>
                  </a:lnTo>
                  <a:cubicBezTo>
                    <a:pt x="0" y="1698"/>
                    <a:pt x="0" y="2070"/>
                    <a:pt x="258" y="2089"/>
                  </a:cubicBezTo>
                  <a:lnTo>
                    <a:pt x="563" y="2089"/>
                  </a:lnTo>
                  <a:cubicBezTo>
                    <a:pt x="592" y="2318"/>
                    <a:pt x="678" y="2519"/>
                    <a:pt x="811" y="2700"/>
                  </a:cubicBezTo>
                  <a:lnTo>
                    <a:pt x="601" y="2910"/>
                  </a:lnTo>
                  <a:cubicBezTo>
                    <a:pt x="455" y="3064"/>
                    <a:pt x="595" y="3268"/>
                    <a:pt x="755" y="3268"/>
                  </a:cubicBezTo>
                  <a:cubicBezTo>
                    <a:pt x="803" y="3268"/>
                    <a:pt x="853" y="3250"/>
                    <a:pt x="897" y="3205"/>
                  </a:cubicBezTo>
                  <a:lnTo>
                    <a:pt x="1107" y="2996"/>
                  </a:lnTo>
                  <a:cubicBezTo>
                    <a:pt x="1288" y="3129"/>
                    <a:pt x="1498" y="3215"/>
                    <a:pt x="1717" y="3253"/>
                  </a:cubicBezTo>
                  <a:lnTo>
                    <a:pt x="1717" y="3549"/>
                  </a:lnTo>
                  <a:cubicBezTo>
                    <a:pt x="1703" y="3697"/>
                    <a:pt x="1813" y="3771"/>
                    <a:pt x="1924" y="3771"/>
                  </a:cubicBezTo>
                  <a:cubicBezTo>
                    <a:pt x="2035" y="3771"/>
                    <a:pt x="2147" y="3697"/>
                    <a:pt x="2137" y="3549"/>
                  </a:cubicBezTo>
                  <a:lnTo>
                    <a:pt x="2137" y="3253"/>
                  </a:lnTo>
                  <a:cubicBezTo>
                    <a:pt x="2357" y="3215"/>
                    <a:pt x="2566" y="3129"/>
                    <a:pt x="2738" y="2996"/>
                  </a:cubicBezTo>
                  <a:lnTo>
                    <a:pt x="2948" y="3205"/>
                  </a:lnTo>
                  <a:cubicBezTo>
                    <a:pt x="2995" y="3250"/>
                    <a:pt x="3046" y="3268"/>
                    <a:pt x="3095" y="3268"/>
                  </a:cubicBezTo>
                  <a:cubicBezTo>
                    <a:pt x="3259" y="3268"/>
                    <a:pt x="3398" y="3064"/>
                    <a:pt x="3244" y="2910"/>
                  </a:cubicBezTo>
                  <a:lnTo>
                    <a:pt x="3034" y="2700"/>
                  </a:lnTo>
                  <a:cubicBezTo>
                    <a:pt x="3168" y="2519"/>
                    <a:pt x="3253" y="2318"/>
                    <a:pt x="3292" y="2089"/>
                  </a:cubicBezTo>
                  <a:lnTo>
                    <a:pt x="3587" y="2089"/>
                  </a:lnTo>
                  <a:cubicBezTo>
                    <a:pt x="3596" y="2090"/>
                    <a:pt x="3605" y="2091"/>
                    <a:pt x="3613" y="2091"/>
                  </a:cubicBezTo>
                  <a:cubicBezTo>
                    <a:pt x="3874" y="2091"/>
                    <a:pt x="3874" y="1678"/>
                    <a:pt x="3613" y="1678"/>
                  </a:cubicBezTo>
                  <a:cubicBezTo>
                    <a:pt x="3605" y="1678"/>
                    <a:pt x="3596" y="1678"/>
                    <a:pt x="3587" y="1679"/>
                  </a:cubicBezTo>
                  <a:lnTo>
                    <a:pt x="3578" y="1669"/>
                  </a:lnTo>
                  <a:lnTo>
                    <a:pt x="3282" y="1669"/>
                  </a:lnTo>
                  <a:cubicBezTo>
                    <a:pt x="3253" y="1450"/>
                    <a:pt x="3168" y="1240"/>
                    <a:pt x="3034" y="1059"/>
                  </a:cubicBezTo>
                  <a:lnTo>
                    <a:pt x="3234" y="859"/>
                  </a:lnTo>
                  <a:cubicBezTo>
                    <a:pt x="3388" y="705"/>
                    <a:pt x="3250" y="496"/>
                    <a:pt x="3092" y="496"/>
                  </a:cubicBezTo>
                  <a:cubicBezTo>
                    <a:pt x="3043" y="496"/>
                    <a:pt x="2993" y="516"/>
                    <a:pt x="2948" y="563"/>
                  </a:cubicBezTo>
                  <a:lnTo>
                    <a:pt x="2738" y="773"/>
                  </a:lnTo>
                  <a:cubicBezTo>
                    <a:pt x="2557" y="639"/>
                    <a:pt x="2347" y="553"/>
                    <a:pt x="2128" y="515"/>
                  </a:cubicBezTo>
                  <a:lnTo>
                    <a:pt x="2128" y="229"/>
                  </a:lnTo>
                  <a:cubicBezTo>
                    <a:pt x="2137" y="76"/>
                    <a:pt x="2027" y="0"/>
                    <a:pt x="19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2789597" y="3403323"/>
              <a:ext cx="36999" cy="36423"/>
            </a:xfrm>
            <a:custGeom>
              <a:avLst/>
              <a:gdLst/>
              <a:ahLst/>
              <a:cxnLst/>
              <a:rect l="l" t="t" r="r" b="b"/>
              <a:pathLst>
                <a:path w="1413" h="1391" extrusionOk="0">
                  <a:moveTo>
                    <a:pt x="726" y="418"/>
                  </a:moveTo>
                  <a:cubicBezTo>
                    <a:pt x="783" y="418"/>
                    <a:pt x="850" y="446"/>
                    <a:pt x="888" y="484"/>
                  </a:cubicBezTo>
                  <a:lnTo>
                    <a:pt x="917" y="513"/>
                  </a:lnTo>
                  <a:cubicBezTo>
                    <a:pt x="955" y="561"/>
                    <a:pt x="983" y="618"/>
                    <a:pt x="983" y="675"/>
                  </a:cubicBezTo>
                  <a:lnTo>
                    <a:pt x="983" y="694"/>
                  </a:lnTo>
                  <a:lnTo>
                    <a:pt x="983" y="713"/>
                  </a:lnTo>
                  <a:cubicBezTo>
                    <a:pt x="983" y="771"/>
                    <a:pt x="955" y="837"/>
                    <a:pt x="917" y="885"/>
                  </a:cubicBezTo>
                  <a:lnTo>
                    <a:pt x="888" y="904"/>
                  </a:lnTo>
                  <a:cubicBezTo>
                    <a:pt x="850" y="942"/>
                    <a:pt x="783" y="971"/>
                    <a:pt x="726" y="971"/>
                  </a:cubicBezTo>
                  <a:lnTo>
                    <a:pt x="697" y="971"/>
                  </a:lnTo>
                  <a:cubicBezTo>
                    <a:pt x="630" y="971"/>
                    <a:pt x="573" y="942"/>
                    <a:pt x="526" y="904"/>
                  </a:cubicBezTo>
                  <a:lnTo>
                    <a:pt x="497" y="885"/>
                  </a:lnTo>
                  <a:cubicBezTo>
                    <a:pt x="459" y="837"/>
                    <a:pt x="430" y="771"/>
                    <a:pt x="430" y="713"/>
                  </a:cubicBezTo>
                  <a:lnTo>
                    <a:pt x="430" y="694"/>
                  </a:lnTo>
                  <a:lnTo>
                    <a:pt x="430" y="675"/>
                  </a:lnTo>
                  <a:cubicBezTo>
                    <a:pt x="430" y="618"/>
                    <a:pt x="459" y="561"/>
                    <a:pt x="497" y="513"/>
                  </a:cubicBezTo>
                  <a:lnTo>
                    <a:pt x="526" y="484"/>
                  </a:lnTo>
                  <a:cubicBezTo>
                    <a:pt x="573" y="446"/>
                    <a:pt x="630" y="418"/>
                    <a:pt x="697" y="418"/>
                  </a:cubicBezTo>
                  <a:close/>
                  <a:moveTo>
                    <a:pt x="707" y="0"/>
                  </a:moveTo>
                  <a:cubicBezTo>
                    <a:pt x="635" y="0"/>
                    <a:pt x="564" y="12"/>
                    <a:pt x="497" y="36"/>
                  </a:cubicBezTo>
                  <a:cubicBezTo>
                    <a:pt x="459" y="46"/>
                    <a:pt x="421" y="65"/>
                    <a:pt x="382" y="84"/>
                  </a:cubicBezTo>
                  <a:cubicBezTo>
                    <a:pt x="258" y="151"/>
                    <a:pt x="153" y="246"/>
                    <a:pt x="87" y="380"/>
                  </a:cubicBezTo>
                  <a:cubicBezTo>
                    <a:pt x="68" y="408"/>
                    <a:pt x="58" y="446"/>
                    <a:pt x="39" y="484"/>
                  </a:cubicBezTo>
                  <a:cubicBezTo>
                    <a:pt x="1" y="628"/>
                    <a:pt x="1" y="771"/>
                    <a:pt x="39" y="904"/>
                  </a:cubicBezTo>
                  <a:cubicBezTo>
                    <a:pt x="58" y="942"/>
                    <a:pt x="68" y="981"/>
                    <a:pt x="87" y="1019"/>
                  </a:cubicBezTo>
                  <a:cubicBezTo>
                    <a:pt x="153" y="1143"/>
                    <a:pt x="258" y="1248"/>
                    <a:pt x="382" y="1314"/>
                  </a:cubicBezTo>
                  <a:cubicBezTo>
                    <a:pt x="421" y="1334"/>
                    <a:pt x="459" y="1343"/>
                    <a:pt x="497" y="1362"/>
                  </a:cubicBezTo>
                  <a:cubicBezTo>
                    <a:pt x="564" y="1381"/>
                    <a:pt x="635" y="1391"/>
                    <a:pt x="707" y="1391"/>
                  </a:cubicBezTo>
                  <a:cubicBezTo>
                    <a:pt x="778" y="1391"/>
                    <a:pt x="850" y="1381"/>
                    <a:pt x="917" y="1362"/>
                  </a:cubicBezTo>
                  <a:cubicBezTo>
                    <a:pt x="955" y="1343"/>
                    <a:pt x="993" y="1334"/>
                    <a:pt x="1031" y="1314"/>
                  </a:cubicBezTo>
                  <a:cubicBezTo>
                    <a:pt x="1155" y="1248"/>
                    <a:pt x="1260" y="1143"/>
                    <a:pt x="1327" y="1019"/>
                  </a:cubicBezTo>
                  <a:cubicBezTo>
                    <a:pt x="1346" y="981"/>
                    <a:pt x="1355" y="942"/>
                    <a:pt x="1375" y="904"/>
                  </a:cubicBezTo>
                  <a:cubicBezTo>
                    <a:pt x="1413" y="771"/>
                    <a:pt x="1413" y="628"/>
                    <a:pt x="1375" y="484"/>
                  </a:cubicBezTo>
                  <a:cubicBezTo>
                    <a:pt x="1355" y="446"/>
                    <a:pt x="1346" y="408"/>
                    <a:pt x="1327" y="380"/>
                  </a:cubicBezTo>
                  <a:cubicBezTo>
                    <a:pt x="1260" y="246"/>
                    <a:pt x="1155" y="151"/>
                    <a:pt x="1031" y="84"/>
                  </a:cubicBezTo>
                  <a:cubicBezTo>
                    <a:pt x="993" y="65"/>
                    <a:pt x="955" y="46"/>
                    <a:pt x="917" y="36"/>
                  </a:cubicBezTo>
                  <a:cubicBezTo>
                    <a:pt x="850" y="12"/>
                    <a:pt x="778" y="0"/>
                    <a:pt x="7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2734137" y="3660564"/>
              <a:ext cx="63001" cy="45483"/>
            </a:xfrm>
            <a:custGeom>
              <a:avLst/>
              <a:gdLst/>
              <a:ahLst/>
              <a:cxnLst/>
              <a:rect l="l" t="t" r="r" b="b"/>
              <a:pathLst>
                <a:path w="2406" h="1737" extrusionOk="0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96" y="1736"/>
                    <a:pt x="220" y="1736"/>
                  </a:cubicBezTo>
                  <a:lnTo>
                    <a:pt x="2186" y="1736"/>
                  </a:lnTo>
                  <a:cubicBezTo>
                    <a:pt x="2300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734137" y="3629325"/>
              <a:ext cx="63001" cy="31265"/>
            </a:xfrm>
            <a:custGeom>
              <a:avLst/>
              <a:gdLst/>
              <a:ahLst/>
              <a:cxnLst/>
              <a:rect l="l" t="t" r="r" b="b"/>
              <a:pathLst>
                <a:path w="2406" h="1194" extrusionOk="0">
                  <a:moveTo>
                    <a:pt x="220" y="1"/>
                  </a:moveTo>
                  <a:cubicBezTo>
                    <a:pt x="106" y="1"/>
                    <a:pt x="1" y="96"/>
                    <a:pt x="1" y="220"/>
                  </a:cubicBezTo>
                  <a:lnTo>
                    <a:pt x="1" y="1193"/>
                  </a:lnTo>
                  <a:lnTo>
                    <a:pt x="2405" y="1193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819082" y="3659907"/>
              <a:ext cx="62975" cy="45483"/>
            </a:xfrm>
            <a:custGeom>
              <a:avLst/>
              <a:gdLst/>
              <a:ahLst/>
              <a:cxnLst/>
              <a:rect l="l" t="t" r="r" b="b"/>
              <a:pathLst>
                <a:path w="2405" h="1737" extrusionOk="0">
                  <a:moveTo>
                    <a:pt x="1" y="0"/>
                  </a:moveTo>
                  <a:lnTo>
                    <a:pt x="1" y="1517"/>
                  </a:lnTo>
                  <a:cubicBezTo>
                    <a:pt x="1" y="1641"/>
                    <a:pt x="105" y="1736"/>
                    <a:pt x="229" y="1736"/>
                  </a:cubicBezTo>
                  <a:lnTo>
                    <a:pt x="2185" y="1736"/>
                  </a:lnTo>
                  <a:cubicBezTo>
                    <a:pt x="2309" y="1736"/>
                    <a:pt x="2405" y="1641"/>
                    <a:pt x="2405" y="1517"/>
                  </a:cubicBezTo>
                  <a:lnTo>
                    <a:pt x="24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819082" y="3629090"/>
              <a:ext cx="62975" cy="31239"/>
            </a:xfrm>
            <a:custGeom>
              <a:avLst/>
              <a:gdLst/>
              <a:ahLst/>
              <a:cxnLst/>
              <a:rect l="l" t="t" r="r" b="b"/>
              <a:pathLst>
                <a:path w="2405" h="1193" extrusionOk="0">
                  <a:moveTo>
                    <a:pt x="1" y="0"/>
                  </a:moveTo>
                  <a:lnTo>
                    <a:pt x="1" y="1193"/>
                  </a:lnTo>
                  <a:lnTo>
                    <a:pt x="2405" y="1193"/>
                  </a:lnTo>
                  <a:lnTo>
                    <a:pt x="2405" y="219"/>
                  </a:lnTo>
                  <a:cubicBezTo>
                    <a:pt x="2405" y="95"/>
                    <a:pt x="2309" y="0"/>
                    <a:pt x="21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>
                <a:buClr>
                  <a:srgbClr val="000000"/>
                </a:buClr>
                <a:buSzPts val="1400"/>
              </a:pPr>
              <a:endParaRPr sz="1867">
                <a:solidFill>
                  <a:srgbClr val="000000"/>
                </a:solidFill>
                <a:latin typeface="Arial" panose="020B0604020202020204" pitchFamily="34" charset="0"/>
                <a:ea typeface="Arial"/>
                <a:cs typeface="Arial" panose="020B0604020202020204" pitchFamily="34" charset="0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"/>
          <p:cNvSpPr txBox="1">
            <a:spLocks noGrp="1"/>
          </p:cNvSpPr>
          <p:nvPr>
            <p:ph type="title"/>
          </p:nvPr>
        </p:nvSpPr>
        <p:spPr>
          <a:xfrm>
            <a:off x="2634285" y="2673308"/>
            <a:ext cx="5162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  <a:buSzPts val="4800"/>
            </a:pPr>
            <a:r>
              <a:rPr lang="en-US" sz="4800" smtClean="0"/>
              <a:t> 1.TỔNG </a:t>
            </a:r>
            <a:r>
              <a:rPr lang="en-US" sz="4800"/>
              <a:t>QUAN</a:t>
            </a:r>
            <a:endParaRPr sz="4800"/>
          </a:p>
        </p:txBody>
      </p:sp>
      <p:sp>
        <p:nvSpPr>
          <p:cNvPr id="4" name="Google Shape;354;p3"/>
          <p:cNvSpPr/>
          <p:nvPr/>
        </p:nvSpPr>
        <p:spPr>
          <a:xfrm>
            <a:off x="11250592" y="6238754"/>
            <a:ext cx="761465" cy="462989"/>
          </a:xfrm>
          <a:prstGeom prst="ellipse">
            <a:avLst/>
          </a:prstGeom>
          <a:solidFill>
            <a:schemeClr val="accent1"/>
          </a:solidFill>
          <a:ln w="25400" cap="flat" cmpd="sng">
            <a:solidFill>
              <a:srgbClr val="050B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en-US" sz="1867" smtClean="0">
                <a:solidFill>
                  <a:schemeClr val="lt1"/>
                </a:solidFill>
                <a:latin typeface="Arial"/>
                <a:cs typeface="Arial"/>
                <a:sym typeface="Arial"/>
              </a:rPr>
              <a:t>1</a:t>
            </a:r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Tổng</a:t>
            </a:r>
            <a:r>
              <a:rPr lang="en-US"/>
              <a:t> </a:t>
            </a:r>
            <a:r>
              <a:rPr lang="en-US" err="1"/>
              <a:t>quan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err="1"/>
              <a:t>Đặt</a:t>
            </a:r>
            <a:r>
              <a:rPr lang="en-US" sz="2400" b="1"/>
              <a:t> </a:t>
            </a:r>
            <a:r>
              <a:rPr lang="en-US" sz="2400" b="1" err="1"/>
              <a:t>vấn</a:t>
            </a:r>
            <a:r>
              <a:rPr lang="en-US" sz="2400" b="1"/>
              <a:t> </a:t>
            </a:r>
            <a:r>
              <a:rPr lang="en-US" sz="2400" b="1" err="1"/>
              <a:t>đề</a:t>
            </a:r>
            <a:endParaRPr lang="en-US" sz="2400" b="1"/>
          </a:p>
          <a:p>
            <a:r>
              <a:rPr lang="en-US" sz="2200" err="1" smtClean="0"/>
              <a:t>Đại</a:t>
            </a:r>
            <a:r>
              <a:rPr lang="en-US" sz="2200" smtClean="0"/>
              <a:t> </a:t>
            </a:r>
            <a:r>
              <a:rPr lang="en-US" sz="2200" err="1" smtClean="0"/>
              <a:t>dịch</a:t>
            </a:r>
            <a:r>
              <a:rPr lang="en-US" sz="2200" smtClean="0"/>
              <a:t> Covid19</a:t>
            </a:r>
            <a:endParaRPr lang="en-US" sz="2200"/>
          </a:p>
          <a:p>
            <a:r>
              <a:rPr lang="en-US" sz="2200" smtClean="0"/>
              <a:t> </a:t>
            </a:r>
            <a:r>
              <a:rPr lang="en-US" sz="2200" err="1" smtClean="0"/>
              <a:t>Số</a:t>
            </a:r>
            <a:r>
              <a:rPr lang="en-US" sz="2200" smtClean="0"/>
              <a:t> </a:t>
            </a:r>
            <a:r>
              <a:rPr lang="en-US" sz="2200" err="1" smtClean="0"/>
              <a:t>hóa</a:t>
            </a:r>
            <a:endParaRPr lang="en-US" sz="2200" smtClean="0"/>
          </a:p>
          <a:p>
            <a:r>
              <a:rPr lang="en-US" sz="2200" err="1" smtClean="0"/>
              <a:t>Chuyển</a:t>
            </a:r>
            <a:r>
              <a:rPr lang="en-US" sz="2200" smtClean="0"/>
              <a:t> </a:t>
            </a:r>
            <a:r>
              <a:rPr lang="en-US" sz="2200" err="1" smtClean="0"/>
              <a:t>đổi</a:t>
            </a:r>
            <a:r>
              <a:rPr lang="en-US" sz="2200" smtClean="0"/>
              <a:t> </a:t>
            </a:r>
            <a:r>
              <a:rPr lang="en-US" sz="2200" err="1" smtClean="0"/>
              <a:t>các</a:t>
            </a:r>
            <a:r>
              <a:rPr lang="en-US" sz="2200" smtClean="0"/>
              <a:t> </a:t>
            </a:r>
            <a:r>
              <a:rPr lang="en-US" sz="2200" err="1" smtClean="0"/>
              <a:t>tài</a:t>
            </a:r>
            <a:r>
              <a:rPr lang="en-US" sz="2200" smtClean="0"/>
              <a:t> </a:t>
            </a:r>
            <a:r>
              <a:rPr lang="en-US" sz="2200" err="1" smtClean="0"/>
              <a:t>liệu</a:t>
            </a:r>
            <a:r>
              <a:rPr lang="en-US" sz="2200" smtClean="0"/>
              <a:t> </a:t>
            </a:r>
            <a:r>
              <a:rPr lang="en-US" sz="2200" smtClean="0"/>
              <a:t>viết</a:t>
            </a:r>
          </a:p>
          <a:p>
            <a:pPr marL="0" indent="0">
              <a:buNone/>
            </a:pPr>
            <a:r>
              <a:rPr lang="en-US" sz="2200" smtClean="0"/>
              <a:t> </a:t>
            </a:r>
            <a:r>
              <a:rPr lang="en-US" sz="2200" err="1" smtClean="0"/>
              <a:t>tay</a:t>
            </a:r>
            <a:r>
              <a:rPr lang="en-US" sz="2200" smtClean="0"/>
              <a:t> </a:t>
            </a:r>
            <a:r>
              <a:rPr lang="en-US" sz="2200" smtClean="0"/>
              <a:t>sang </a:t>
            </a:r>
            <a:r>
              <a:rPr lang="en-US" sz="2200" err="1" smtClean="0"/>
              <a:t>tài</a:t>
            </a:r>
            <a:r>
              <a:rPr lang="en-US" sz="2200" smtClean="0"/>
              <a:t> </a:t>
            </a:r>
            <a:r>
              <a:rPr lang="en-US" sz="2200" err="1" smtClean="0"/>
              <a:t>liệu</a:t>
            </a:r>
            <a:r>
              <a:rPr lang="en-US" sz="2200" smtClean="0"/>
              <a:t> </a:t>
            </a:r>
            <a:r>
              <a:rPr lang="en-US" sz="2200" err="1" smtClean="0"/>
              <a:t>điện</a:t>
            </a:r>
            <a:r>
              <a:rPr lang="en-US" sz="2200" smtClean="0"/>
              <a:t> </a:t>
            </a:r>
            <a:r>
              <a:rPr lang="en-US" sz="2200" err="1" smtClean="0"/>
              <a:t>tử</a:t>
            </a:r>
            <a:r>
              <a:rPr lang="en-US" sz="2200" smtClean="0"/>
              <a:t> </a:t>
            </a:r>
            <a:endParaRPr lang="en-US" sz="2200"/>
          </a:p>
        </p:txBody>
      </p:sp>
      <p:pic>
        <p:nvPicPr>
          <p:cNvPr id="1026" name="Picture 2" descr="so-hoa-la-g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023" y="2160589"/>
            <a:ext cx="5167414" cy="301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354;p3"/>
          <p:cNvSpPr/>
          <p:nvPr/>
        </p:nvSpPr>
        <p:spPr>
          <a:xfrm>
            <a:off x="11611004" y="6384041"/>
            <a:ext cx="401053" cy="340852"/>
          </a:xfrm>
          <a:prstGeom prst="ellipse">
            <a:avLst/>
          </a:prstGeom>
          <a:solidFill>
            <a:schemeClr val="accent1"/>
          </a:solidFill>
          <a:ln w="25400" cap="flat" cmpd="sng">
            <a:solidFill>
              <a:srgbClr val="050B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en-US" sz="1867">
                <a:solidFill>
                  <a:schemeClr val="lt1"/>
                </a:solidFill>
                <a:latin typeface="Arial"/>
                <a:cs typeface="Arial"/>
                <a:sym typeface="Arial"/>
              </a:rPr>
              <a:t>2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89456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 smtClean="0"/>
              <a:t>Tổng</a:t>
            </a:r>
            <a:r>
              <a:rPr lang="en-US" smtClean="0"/>
              <a:t> </a:t>
            </a:r>
            <a:r>
              <a:rPr lang="en-US" err="1" smtClean="0"/>
              <a:t>quan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err="1" smtClean="0"/>
              <a:t>Giải</a:t>
            </a:r>
            <a:r>
              <a:rPr lang="en-US" sz="2400" b="1" smtClean="0"/>
              <a:t> </a:t>
            </a:r>
            <a:r>
              <a:rPr lang="en-US" sz="2400" b="1" err="1" smtClean="0"/>
              <a:t>pháp</a:t>
            </a:r>
            <a:r>
              <a:rPr lang="en-US" sz="2400" b="1" smtClean="0"/>
              <a:t> </a:t>
            </a:r>
            <a:r>
              <a:rPr lang="en-US" sz="2400" b="1" err="1" smtClean="0"/>
              <a:t>đặt</a:t>
            </a:r>
            <a:r>
              <a:rPr lang="en-US" sz="2400" b="1" smtClean="0"/>
              <a:t> </a:t>
            </a:r>
            <a:r>
              <a:rPr lang="en-US" sz="2400" b="1" err="1" smtClean="0"/>
              <a:t>ra</a:t>
            </a:r>
            <a:endParaRPr lang="en-US" sz="2400" b="1" smtClean="0"/>
          </a:p>
          <a:p>
            <a:r>
              <a:rPr lang="en-US" sz="2200" err="1" smtClean="0"/>
              <a:t>Sử</a:t>
            </a:r>
            <a:r>
              <a:rPr lang="en-US" sz="2200" smtClean="0"/>
              <a:t> </a:t>
            </a:r>
            <a:r>
              <a:rPr lang="en-US" sz="2200" err="1" smtClean="0"/>
              <a:t>dụng</a:t>
            </a:r>
            <a:r>
              <a:rPr lang="en-US" sz="2200" smtClean="0"/>
              <a:t> </a:t>
            </a:r>
            <a:r>
              <a:rPr lang="en-US" sz="2200" err="1" smtClean="0"/>
              <a:t>chữ</a:t>
            </a:r>
            <a:r>
              <a:rPr lang="en-US" sz="2200" smtClean="0"/>
              <a:t> </a:t>
            </a:r>
            <a:r>
              <a:rPr lang="en-US" sz="2200" err="1" smtClean="0"/>
              <a:t>ký</a:t>
            </a:r>
            <a:r>
              <a:rPr lang="en-US" sz="2200" smtClean="0"/>
              <a:t> </a:t>
            </a:r>
            <a:r>
              <a:rPr lang="en-US" sz="2200" err="1" smtClean="0"/>
              <a:t>số</a:t>
            </a:r>
            <a:r>
              <a:rPr lang="en-US" sz="2200" smtClean="0"/>
              <a:t>  </a:t>
            </a:r>
            <a:endParaRPr lang="en-US" sz="2200"/>
          </a:p>
        </p:txBody>
      </p:sp>
      <p:pic>
        <p:nvPicPr>
          <p:cNvPr id="10" name="Picture 6" descr="Trois façons de poser une question – Ba cách để đặt một câu hỏi - Học tiếng  Phá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0749" y="1536861"/>
            <a:ext cx="6079406" cy="4111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354;p3"/>
          <p:cNvSpPr/>
          <p:nvPr/>
        </p:nvSpPr>
        <p:spPr>
          <a:xfrm>
            <a:off x="11611004" y="6360891"/>
            <a:ext cx="401053" cy="340852"/>
          </a:xfrm>
          <a:prstGeom prst="ellipse">
            <a:avLst/>
          </a:prstGeom>
          <a:solidFill>
            <a:schemeClr val="accent1"/>
          </a:solidFill>
          <a:ln w="25400" cap="flat" cmpd="sng">
            <a:solidFill>
              <a:srgbClr val="050B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en-US" sz="1867">
                <a:solidFill>
                  <a:schemeClr val="lt1"/>
                </a:solidFill>
                <a:latin typeface="Arial"/>
                <a:cs typeface="Arial"/>
                <a:sym typeface="Arial"/>
              </a:rPr>
              <a:t>3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37775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 smtClean="0"/>
              <a:t>Tổng</a:t>
            </a:r>
            <a:r>
              <a:rPr lang="en-US" smtClean="0"/>
              <a:t> </a:t>
            </a:r>
            <a:r>
              <a:rPr lang="en-US" err="1" smtClean="0"/>
              <a:t>quan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200" err="1" smtClean="0">
                <a:latin typeface="Trebuchet MS" panose="020B0603020202020204" pitchFamily="34" charset="0"/>
              </a:rPr>
              <a:t>Chữ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ký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số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là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thông</a:t>
            </a:r>
            <a:r>
              <a:rPr lang="en-US" sz="2200" smtClean="0">
                <a:latin typeface="Trebuchet MS" panose="020B0603020202020204" pitchFamily="34" charset="0"/>
              </a:rPr>
              <a:t> tin( </a:t>
            </a:r>
            <a:r>
              <a:rPr lang="en-US" sz="2200" err="1" smtClean="0">
                <a:latin typeface="Trebuchet MS" panose="020B0603020202020204" pitchFamily="34" charset="0"/>
              </a:rPr>
              <a:t>dữ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liệu</a:t>
            </a:r>
            <a:r>
              <a:rPr lang="en-US" sz="2200" smtClean="0">
                <a:latin typeface="Trebuchet MS" panose="020B0603020202020204" pitchFamily="34" charset="0"/>
              </a:rPr>
              <a:t>) </a:t>
            </a:r>
            <a:r>
              <a:rPr lang="en-US" sz="2200" err="1" smtClean="0">
                <a:latin typeface="Trebuchet MS" panose="020B0603020202020204" pitchFamily="34" charset="0"/>
              </a:rPr>
              <a:t>được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gắn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kèm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với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tài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liệu</a:t>
            </a:r>
            <a:r>
              <a:rPr lang="en-US" sz="2200" smtClean="0">
                <a:latin typeface="Trebuchet MS" panose="020B0603020202020204" pitchFamily="34" charset="0"/>
              </a:rPr>
              <a:t>( </a:t>
            </a:r>
            <a:r>
              <a:rPr lang="en-US" sz="2200" err="1" smtClean="0">
                <a:latin typeface="Trebuchet MS" panose="020B0603020202020204" pitchFamily="34" charset="0"/>
              </a:rPr>
              <a:t>văn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bản</a:t>
            </a:r>
            <a:r>
              <a:rPr lang="en-US" sz="2200" smtClean="0">
                <a:latin typeface="Trebuchet MS" panose="020B0603020202020204" pitchFamily="34" charset="0"/>
              </a:rPr>
              <a:t>, </a:t>
            </a:r>
            <a:r>
              <a:rPr lang="en-US" sz="2200" err="1" smtClean="0">
                <a:latin typeface="Trebuchet MS" panose="020B0603020202020204" pitchFamily="34" charset="0"/>
              </a:rPr>
              <a:t>âm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thanh</a:t>
            </a:r>
            <a:r>
              <a:rPr lang="en-US" sz="2200" smtClean="0">
                <a:latin typeface="Trebuchet MS" panose="020B0603020202020204" pitchFamily="34" charset="0"/>
              </a:rPr>
              <a:t>, </a:t>
            </a:r>
            <a:r>
              <a:rPr lang="en-US" sz="2200" err="1" smtClean="0">
                <a:latin typeface="Trebuchet MS" panose="020B0603020202020204" pitchFamily="34" charset="0"/>
              </a:rPr>
              <a:t>hình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ảnh</a:t>
            </a:r>
            <a:r>
              <a:rPr lang="en-US" sz="2200" smtClean="0">
                <a:latin typeface="Trebuchet MS" panose="020B0603020202020204" pitchFamily="34" charset="0"/>
              </a:rPr>
              <a:t>) </a:t>
            </a:r>
            <a:r>
              <a:rPr lang="en-US" sz="2200" err="1" smtClean="0">
                <a:latin typeface="Trebuchet MS" panose="020B0603020202020204" pitchFamily="34" charset="0"/>
              </a:rPr>
              <a:t>sử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dụng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các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thuật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toán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mã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hóa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nhằm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xác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định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người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ký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dữ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liệu</a:t>
            </a:r>
            <a:r>
              <a:rPr lang="en-US" sz="2200" smtClean="0">
                <a:latin typeface="Trebuchet MS" panose="020B0603020202020204" pitchFamily="34" charset="0"/>
              </a:rPr>
              <a:t> </a:t>
            </a:r>
            <a:r>
              <a:rPr lang="en-US" sz="2200" err="1" smtClean="0">
                <a:latin typeface="Trebuchet MS" panose="020B0603020202020204" pitchFamily="34" charset="0"/>
              </a:rPr>
              <a:t>đó</a:t>
            </a:r>
            <a:endParaRPr lang="en-US" sz="2200">
              <a:latin typeface="Trebuchet MS" panose="020B0603020202020204" pitchFamily="34" charset="0"/>
            </a:endParaRPr>
          </a:p>
          <a:p>
            <a:pPr marL="0" indent="0">
              <a:buNone/>
            </a:pPr>
            <a:r>
              <a:rPr lang="en-US" sz="2400" b="1" err="1" smtClean="0"/>
              <a:t>Mục</a:t>
            </a:r>
            <a:r>
              <a:rPr lang="en-US" sz="2400" b="1" smtClean="0"/>
              <a:t> </a:t>
            </a:r>
            <a:r>
              <a:rPr lang="en-US" sz="2400" b="1" err="1" smtClean="0"/>
              <a:t>đích</a:t>
            </a:r>
            <a:endParaRPr lang="en-US" sz="2400" b="1" smtClean="0"/>
          </a:p>
          <a:p>
            <a:r>
              <a:rPr lang="en-US" sz="2200" err="1" smtClean="0"/>
              <a:t>Chứng</a:t>
            </a:r>
            <a:r>
              <a:rPr lang="en-US" sz="2200" smtClean="0"/>
              <a:t> </a:t>
            </a:r>
            <a:r>
              <a:rPr lang="en-US" sz="2200" err="1" smtClean="0"/>
              <a:t>thực</a:t>
            </a:r>
            <a:r>
              <a:rPr lang="en-US" sz="2200" smtClean="0"/>
              <a:t> </a:t>
            </a:r>
            <a:r>
              <a:rPr lang="en-US" sz="2200" err="1" smtClean="0"/>
              <a:t>chủ</a:t>
            </a:r>
            <a:r>
              <a:rPr lang="en-US" sz="2200" smtClean="0"/>
              <a:t> </a:t>
            </a:r>
            <a:r>
              <a:rPr lang="en-US" sz="2200" err="1" smtClean="0"/>
              <a:t>sở</a:t>
            </a:r>
            <a:r>
              <a:rPr lang="en-US" sz="2200" smtClean="0"/>
              <a:t> </a:t>
            </a:r>
            <a:r>
              <a:rPr lang="en-US" sz="2200" err="1" smtClean="0"/>
              <a:t>hữu</a:t>
            </a:r>
            <a:endParaRPr lang="en-US" sz="2200" smtClean="0"/>
          </a:p>
          <a:p>
            <a:r>
              <a:rPr lang="en-US" sz="2200" err="1" smtClean="0"/>
              <a:t>Toàn</a:t>
            </a:r>
            <a:r>
              <a:rPr lang="en-US" sz="2200" smtClean="0"/>
              <a:t> </a:t>
            </a:r>
            <a:r>
              <a:rPr lang="en-US" sz="2200" err="1" smtClean="0"/>
              <a:t>vẹn</a:t>
            </a:r>
            <a:r>
              <a:rPr lang="en-US" sz="2200" smtClean="0"/>
              <a:t> </a:t>
            </a:r>
            <a:r>
              <a:rPr lang="en-US" sz="2200" err="1" smtClean="0"/>
              <a:t>dữ</a:t>
            </a:r>
            <a:r>
              <a:rPr lang="en-US" sz="2200" smtClean="0"/>
              <a:t> </a:t>
            </a:r>
            <a:r>
              <a:rPr lang="en-US" sz="2200" err="1" smtClean="0"/>
              <a:t>liệu</a:t>
            </a:r>
            <a:endParaRPr lang="en-US" sz="2200" smtClean="0"/>
          </a:p>
          <a:p>
            <a:r>
              <a:rPr lang="en-US" sz="2200" err="1" smtClean="0"/>
              <a:t>Chống</a:t>
            </a:r>
            <a:r>
              <a:rPr lang="en-US" sz="2200" smtClean="0"/>
              <a:t> </a:t>
            </a:r>
            <a:r>
              <a:rPr lang="en-US" sz="2200" err="1" smtClean="0"/>
              <a:t>chối</a:t>
            </a:r>
            <a:r>
              <a:rPr lang="en-US" sz="2200" smtClean="0"/>
              <a:t> </a:t>
            </a:r>
            <a:r>
              <a:rPr lang="en-US" sz="2200" err="1" smtClean="0"/>
              <a:t>bỏ</a:t>
            </a:r>
            <a:endParaRPr lang="en-US" sz="2200"/>
          </a:p>
        </p:txBody>
      </p:sp>
      <p:sp>
        <p:nvSpPr>
          <p:cNvPr id="4" name="Google Shape;354;p3"/>
          <p:cNvSpPr/>
          <p:nvPr/>
        </p:nvSpPr>
        <p:spPr>
          <a:xfrm>
            <a:off x="11611004" y="6360891"/>
            <a:ext cx="401053" cy="340852"/>
          </a:xfrm>
          <a:prstGeom prst="ellipse">
            <a:avLst/>
          </a:prstGeom>
          <a:solidFill>
            <a:schemeClr val="accent1"/>
          </a:solidFill>
          <a:ln w="25400" cap="flat" cmpd="sng">
            <a:solidFill>
              <a:srgbClr val="050B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en-US" sz="1867">
                <a:solidFill>
                  <a:schemeClr val="lt1"/>
                </a:solidFill>
                <a:latin typeface="Arial"/>
                <a:cs typeface="Arial"/>
                <a:sym typeface="Arial"/>
              </a:rPr>
              <a:t>4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463987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Tổng</a:t>
            </a:r>
            <a:r>
              <a:rPr lang="en-US"/>
              <a:t> </a:t>
            </a:r>
            <a:r>
              <a:rPr lang="en-US" err="1"/>
              <a:t>quan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en-US" sz="2400" b="1"/>
              <a:t>So </a:t>
            </a:r>
            <a:r>
              <a:rPr lang="en-US" sz="2400" b="1" err="1"/>
              <a:t>sánh</a:t>
            </a:r>
            <a:r>
              <a:rPr lang="en-US" sz="2400" b="1"/>
              <a:t> CKS </a:t>
            </a:r>
            <a:r>
              <a:rPr lang="en-US" sz="2400" b="1" err="1"/>
              <a:t>và</a:t>
            </a:r>
            <a:r>
              <a:rPr lang="en-US" sz="2400" b="1"/>
              <a:t> CK </a:t>
            </a:r>
            <a:r>
              <a:rPr lang="en-US" sz="2400" b="1" err="1"/>
              <a:t>truyền</a:t>
            </a:r>
            <a:r>
              <a:rPr lang="en-US" sz="2400" b="1"/>
              <a:t> </a:t>
            </a:r>
            <a:r>
              <a:rPr lang="en-US" sz="2400" b="1" err="1"/>
              <a:t>thống</a:t>
            </a:r>
            <a:endParaRPr lang="en-US" sz="2400" b="1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640522"/>
            <a:ext cx="8596668" cy="2920905"/>
          </a:xfrm>
          <a:prstGeom prst="rect">
            <a:avLst/>
          </a:prstGeom>
        </p:spPr>
      </p:pic>
      <p:sp>
        <p:nvSpPr>
          <p:cNvPr id="6" name="Google Shape;354;p3"/>
          <p:cNvSpPr/>
          <p:nvPr/>
        </p:nvSpPr>
        <p:spPr>
          <a:xfrm>
            <a:off x="11611004" y="6360891"/>
            <a:ext cx="401053" cy="340852"/>
          </a:xfrm>
          <a:prstGeom prst="ellipse">
            <a:avLst/>
          </a:prstGeom>
          <a:solidFill>
            <a:schemeClr val="accent1"/>
          </a:solidFill>
          <a:ln w="25400" cap="flat" cmpd="sng">
            <a:solidFill>
              <a:srgbClr val="050B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en-US" sz="1867">
                <a:solidFill>
                  <a:schemeClr val="lt1"/>
                </a:solidFill>
                <a:latin typeface="Arial"/>
                <a:cs typeface="Arial"/>
                <a:sym typeface="Arial"/>
              </a:rPr>
              <a:t>5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054726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Tổng</a:t>
            </a:r>
            <a:r>
              <a:rPr lang="en-US"/>
              <a:t> </a:t>
            </a:r>
            <a:r>
              <a:rPr lang="en-US" err="1"/>
              <a:t>quan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err="1" smtClean="0"/>
              <a:t>Phần</a:t>
            </a:r>
            <a:r>
              <a:rPr lang="en-US" sz="2400" b="1" smtClean="0"/>
              <a:t> </a:t>
            </a:r>
            <a:r>
              <a:rPr lang="en-US" sz="2400" b="1" err="1" smtClean="0"/>
              <a:t>mềm</a:t>
            </a:r>
            <a:r>
              <a:rPr lang="en-US" sz="2400" b="1" smtClean="0"/>
              <a:t> </a:t>
            </a:r>
            <a:r>
              <a:rPr lang="en-US" sz="2400" b="1" err="1" smtClean="0"/>
              <a:t>ký</a:t>
            </a:r>
            <a:r>
              <a:rPr lang="en-US" sz="2400" b="1" smtClean="0"/>
              <a:t> </a:t>
            </a:r>
            <a:r>
              <a:rPr lang="en-US" sz="2400" b="1" err="1" smtClean="0"/>
              <a:t>số</a:t>
            </a:r>
            <a:r>
              <a:rPr lang="en-US" sz="2400" b="1" smtClean="0"/>
              <a:t> </a:t>
            </a:r>
            <a:r>
              <a:rPr lang="en-US" sz="2400" b="1" err="1" smtClean="0"/>
              <a:t>đã</a:t>
            </a:r>
            <a:r>
              <a:rPr lang="en-US" sz="2400" b="1" smtClean="0"/>
              <a:t> </a:t>
            </a:r>
            <a:r>
              <a:rPr lang="en-US" sz="2400" b="1" err="1" smtClean="0"/>
              <a:t>có</a:t>
            </a:r>
            <a:endParaRPr lang="en-US" sz="2400" b="1" smtClean="0"/>
          </a:p>
          <a:p>
            <a:r>
              <a:rPr lang="en-US" sz="2200" err="1" smtClean="0"/>
              <a:t>Viettel</a:t>
            </a:r>
            <a:r>
              <a:rPr lang="en-US" sz="2200" smtClean="0"/>
              <a:t>-CA</a:t>
            </a:r>
          </a:p>
          <a:p>
            <a:r>
              <a:rPr lang="en-US" sz="2200" smtClean="0"/>
              <a:t>VNPT-CA</a:t>
            </a:r>
          </a:p>
          <a:p>
            <a:r>
              <a:rPr lang="en-US" sz="2200" smtClean="0"/>
              <a:t>New-CA</a:t>
            </a:r>
            <a:endParaRPr lang="en-US" sz="2200"/>
          </a:p>
          <a:p>
            <a:endParaRPr lang="en-US"/>
          </a:p>
        </p:txBody>
      </p:sp>
      <p:sp>
        <p:nvSpPr>
          <p:cNvPr id="4" name="Google Shape;354;p3"/>
          <p:cNvSpPr/>
          <p:nvPr/>
        </p:nvSpPr>
        <p:spPr>
          <a:xfrm>
            <a:off x="11611004" y="6360891"/>
            <a:ext cx="401053" cy="340852"/>
          </a:xfrm>
          <a:prstGeom prst="ellipse">
            <a:avLst/>
          </a:prstGeom>
          <a:solidFill>
            <a:schemeClr val="accent1"/>
          </a:solidFill>
          <a:ln w="25400" cap="flat" cmpd="sng">
            <a:solidFill>
              <a:srgbClr val="050B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en-US" sz="1867">
                <a:solidFill>
                  <a:schemeClr val="lt1"/>
                </a:solidFill>
                <a:latin typeface="Arial"/>
                <a:cs typeface="Arial"/>
                <a:sym typeface="Arial"/>
              </a:rPr>
              <a:t>6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23852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"/>
          <p:cNvSpPr txBox="1">
            <a:spLocks noGrp="1"/>
          </p:cNvSpPr>
          <p:nvPr>
            <p:ph type="title"/>
          </p:nvPr>
        </p:nvSpPr>
        <p:spPr>
          <a:xfrm>
            <a:off x="1574157" y="2432336"/>
            <a:ext cx="7963381" cy="763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  <a:buSzPts val="4800"/>
            </a:pPr>
            <a:r>
              <a:rPr lang="en-US" sz="4800" smtClean="0">
                <a:latin typeface="Arial" panose="020B0604020202020204" pitchFamily="34" charset="0"/>
                <a:cs typeface="Arial" panose="020B0604020202020204" pitchFamily="34" charset="0"/>
              </a:rPr>
              <a:t>2.XÂY </a:t>
            </a:r>
            <a:r>
              <a:rPr lang="en-US" sz="4800">
                <a:latin typeface="Arial" panose="020B0604020202020204" pitchFamily="34" charset="0"/>
                <a:cs typeface="Arial" panose="020B0604020202020204" pitchFamily="34" charset="0"/>
              </a:rPr>
              <a:t>DỰNG </a:t>
            </a:r>
            <a:r>
              <a:rPr lang="en-US" sz="4800" smtClean="0">
                <a:latin typeface="Arial" panose="020B0604020202020204" pitchFamily="34" charset="0"/>
                <a:cs typeface="Arial" panose="020B0604020202020204" pitchFamily="34" charset="0"/>
              </a:rPr>
              <a:t>HỆ THỐNG </a:t>
            </a:r>
            <a:endParaRPr sz="4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4" name="Google Shape;354;p3"/>
          <p:cNvSpPr/>
          <p:nvPr/>
        </p:nvSpPr>
        <p:spPr>
          <a:xfrm>
            <a:off x="11611004" y="6360890"/>
            <a:ext cx="401053" cy="393029"/>
          </a:xfrm>
          <a:prstGeom prst="ellipse">
            <a:avLst/>
          </a:prstGeom>
          <a:solidFill>
            <a:schemeClr val="accent1"/>
          </a:solidFill>
          <a:ln w="25400" cap="flat" cmpd="sng">
            <a:solidFill>
              <a:srgbClr val="050B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algn="ctr"/>
            <a:r>
              <a:rPr lang="en-US" sz="1867">
                <a:solidFill>
                  <a:schemeClr val="lt1"/>
                </a:solidFill>
                <a:latin typeface="Arial"/>
                <a:cs typeface="Arial"/>
                <a:sym typeface="Arial"/>
              </a:rPr>
              <a:t>7</a:t>
            </a:r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3527</TotalTime>
  <Words>682</Words>
  <Application>Microsoft Office PowerPoint</Application>
  <PresentationFormat>Widescreen</PresentationFormat>
  <Paragraphs>108</Paragraphs>
  <Slides>19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Arial</vt:lpstr>
      <vt:lpstr>Calibri</vt:lpstr>
      <vt:lpstr>Cutive Mono</vt:lpstr>
      <vt:lpstr>Montserrat</vt:lpstr>
      <vt:lpstr>Open Sans</vt:lpstr>
      <vt:lpstr>Roboto Slab</vt:lpstr>
      <vt:lpstr>Trebuchet MS</vt:lpstr>
      <vt:lpstr>Wingdings</vt:lpstr>
      <vt:lpstr>Wingdings 3</vt:lpstr>
      <vt:lpstr>Facet</vt:lpstr>
      <vt:lpstr>ĐỒ ÁN TỐT NGHIỆP</vt:lpstr>
      <vt:lpstr>Nội dung</vt:lpstr>
      <vt:lpstr> 1.TỔNG QUAN</vt:lpstr>
      <vt:lpstr>Tổng quan</vt:lpstr>
      <vt:lpstr>Tổng quan</vt:lpstr>
      <vt:lpstr>Tổng quan</vt:lpstr>
      <vt:lpstr>Tổng quan</vt:lpstr>
      <vt:lpstr>Tổng quan</vt:lpstr>
      <vt:lpstr>2.XÂY DỰNG HỆ THỐNG </vt:lpstr>
      <vt:lpstr>Xây dựng hệ thống</vt:lpstr>
      <vt:lpstr>Xây dựng hệ thống</vt:lpstr>
      <vt:lpstr>Xây dựng hệ thống</vt:lpstr>
      <vt:lpstr>Xây dựng hệ thống</vt:lpstr>
      <vt:lpstr>3. THỰC NGHIỆM</vt:lpstr>
      <vt:lpstr>Demo</vt:lpstr>
      <vt:lpstr>4.KẾT LUẬN VÀ ĐỊNH HƯỚNG</vt:lpstr>
      <vt:lpstr>Kết luận</vt:lpstr>
      <vt:lpstr>Định hướng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Tên đề tài</dc:title>
  <dc:creator>Pham Duc Tien _dotNet</dc:creator>
  <cp:lastModifiedBy>Pham Duc Tien _dotNet</cp:lastModifiedBy>
  <cp:revision>64</cp:revision>
  <dcterms:created xsi:type="dcterms:W3CDTF">2022-06-27T06:16:23Z</dcterms:created>
  <dcterms:modified xsi:type="dcterms:W3CDTF">2022-07-02T05:59:37Z</dcterms:modified>
</cp:coreProperties>
</file>

<file path=docProps/thumbnail.jpeg>
</file>